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b="def" i="def"/>
      <a:tcStyle>
        <a:tcBdr/>
        <a:fill>
          <a:solidFill>
            <a:srgbClr val="E6F7F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rgbClr val="FFFFFF"/>
          </a:solidFill>
        </a:fill>
      </a:tcStyle>
    </a:band2H>
    <a:firstCo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b="def" i="def"/>
      <a:tcStyle>
        <a:tcBdr/>
        <a:fill>
          <a:solidFill>
            <a:srgbClr val="E6F7F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b="def" i="def"/>
      <a:tcStyle>
        <a:tcBdr/>
        <a:fill>
          <a:solidFill>
            <a:srgbClr val="E6F7F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5" name="Shape 225"/>
          <p:cNvSpPr/>
          <p:nvPr>
            <p:ph type="sldImg"/>
          </p:nvPr>
        </p:nvSpPr>
        <p:spPr>
          <a:xfrm>
            <a:off x="1143000" y="685800"/>
            <a:ext cx="4572000" cy="3429000"/>
          </a:xfrm>
          <a:prstGeom prst="rect">
            <a:avLst/>
          </a:prstGeom>
        </p:spPr>
        <p:txBody>
          <a:bodyPr/>
          <a:lstStyle/>
          <a:p>
            <a:pPr/>
          </a:p>
        </p:txBody>
      </p:sp>
      <p:sp>
        <p:nvSpPr>
          <p:cNvPr id="226" name="Shape 2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맑은 고딕"/>
      </a:defRPr>
    </a:lvl1pPr>
    <a:lvl2pPr indent="228600" latinLnBrk="0">
      <a:defRPr sz="1200">
        <a:latin typeface="+mn-lt"/>
        <a:ea typeface="+mn-ea"/>
        <a:cs typeface="+mn-cs"/>
        <a:sym typeface="맑은 고딕"/>
      </a:defRPr>
    </a:lvl2pPr>
    <a:lvl3pPr indent="457200" latinLnBrk="0">
      <a:defRPr sz="1200">
        <a:latin typeface="+mn-lt"/>
        <a:ea typeface="+mn-ea"/>
        <a:cs typeface="+mn-cs"/>
        <a:sym typeface="맑은 고딕"/>
      </a:defRPr>
    </a:lvl3pPr>
    <a:lvl4pPr indent="685800" latinLnBrk="0">
      <a:defRPr sz="1200">
        <a:latin typeface="+mn-lt"/>
        <a:ea typeface="+mn-ea"/>
        <a:cs typeface="+mn-cs"/>
        <a:sym typeface="맑은 고딕"/>
      </a:defRPr>
    </a:lvl4pPr>
    <a:lvl5pPr indent="914400" latinLnBrk="0">
      <a:defRPr sz="1200">
        <a:latin typeface="+mn-lt"/>
        <a:ea typeface="+mn-ea"/>
        <a:cs typeface="+mn-cs"/>
        <a:sym typeface="맑은 고딕"/>
      </a:defRPr>
    </a:lvl5pPr>
    <a:lvl6pPr indent="1143000" latinLnBrk="0">
      <a:defRPr sz="1200">
        <a:latin typeface="+mn-lt"/>
        <a:ea typeface="+mn-ea"/>
        <a:cs typeface="+mn-cs"/>
        <a:sym typeface="맑은 고딕"/>
      </a:defRPr>
    </a:lvl6pPr>
    <a:lvl7pPr indent="1371600" latinLnBrk="0">
      <a:defRPr sz="1200">
        <a:latin typeface="+mn-lt"/>
        <a:ea typeface="+mn-ea"/>
        <a:cs typeface="+mn-cs"/>
        <a:sym typeface="맑은 고딕"/>
      </a:defRPr>
    </a:lvl7pPr>
    <a:lvl8pPr indent="1600200" latinLnBrk="0">
      <a:defRPr sz="1200">
        <a:latin typeface="+mn-lt"/>
        <a:ea typeface="+mn-ea"/>
        <a:cs typeface="+mn-cs"/>
        <a:sym typeface="맑은 고딕"/>
      </a:defRPr>
    </a:lvl8pPr>
    <a:lvl9pPr indent="1828800" latinLnBrk="0">
      <a:defRPr sz="1200">
        <a:latin typeface="+mn-lt"/>
        <a:ea typeface="+mn-ea"/>
        <a:cs typeface="+mn-cs"/>
        <a:sym typeface="맑은 고딕"/>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pic>
        <p:nvPicPr>
          <p:cNvPr id="14" name="Picture 2" descr="Picture 2"/>
          <p:cNvPicPr>
            <a:picLocks noChangeAspect="1"/>
          </p:cNvPicPr>
          <p:nvPr/>
        </p:nvPicPr>
        <p:blipFill>
          <a:blip r:embed="rId2">
            <a:extLst/>
          </a:blip>
          <a:stretch>
            <a:fillRect/>
          </a:stretch>
        </p:blipFill>
        <p:spPr>
          <a:xfrm>
            <a:off x="3627980" y="543612"/>
            <a:ext cx="1740111" cy="2592290"/>
          </a:xfrm>
          <a:prstGeom prst="rect">
            <a:avLst/>
          </a:prstGeom>
          <a:ln w="12700">
            <a:miter lim="400000"/>
          </a:ln>
        </p:spPr>
      </p:pic>
      <p:sp>
        <p:nvSpPr>
          <p:cNvPr id="15" name="Body Level One…"/>
          <p:cNvSpPr txBox="1"/>
          <p:nvPr>
            <p:ph type="body" sz="quarter" idx="1"/>
          </p:nvPr>
        </p:nvSpPr>
        <p:spPr>
          <a:xfrm>
            <a:off x="0" y="3969061"/>
            <a:ext cx="9144000" cy="432001"/>
          </a:xfrm>
          <a:prstGeom prst="rect">
            <a:avLst/>
          </a:prstGeom>
        </p:spPr>
        <p:txBody>
          <a:bodyPr anchor="ctr">
            <a:normAutofit fontScale="100000" lnSpcReduction="0"/>
          </a:bodyPr>
          <a:lstStyle>
            <a:lvl1pPr marL="0" indent="0" algn="ctr">
              <a:spcBef>
                <a:spcPts val="200"/>
              </a:spcBef>
              <a:buSzTx/>
              <a:buFontTx/>
              <a:buNone/>
              <a:defRPr b="1" sz="1200">
                <a:solidFill>
                  <a:srgbClr val="404040"/>
                </a:solidFill>
              </a:defRPr>
            </a:lvl1pPr>
            <a:lvl2pPr marL="579664" indent="-122464" algn="ctr">
              <a:spcBef>
                <a:spcPts val="200"/>
              </a:spcBef>
              <a:buFontTx/>
              <a:defRPr b="1" sz="1200">
                <a:solidFill>
                  <a:srgbClr val="404040"/>
                </a:solidFill>
              </a:defRPr>
            </a:lvl2pPr>
            <a:lvl3pPr marL="1028700" indent="-114300" algn="ctr">
              <a:spcBef>
                <a:spcPts val="200"/>
              </a:spcBef>
              <a:buFontTx/>
              <a:defRPr b="1" sz="1200">
                <a:solidFill>
                  <a:srgbClr val="404040"/>
                </a:solidFill>
              </a:defRPr>
            </a:lvl3pPr>
            <a:lvl4pPr marL="1508760" indent="-137160" algn="ctr">
              <a:spcBef>
                <a:spcPts val="200"/>
              </a:spcBef>
              <a:buFontTx/>
              <a:defRPr b="1" sz="1200">
                <a:solidFill>
                  <a:srgbClr val="404040"/>
                </a:solidFill>
              </a:defRPr>
            </a:lvl4pPr>
            <a:lvl5pPr marL="1965960" indent="-137160" algn="ctr">
              <a:spcBef>
                <a:spcPts val="200"/>
              </a:spcBef>
              <a:buFontTx/>
              <a:defRPr b="1" sz="12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Title Text"/>
          <p:cNvSpPr txBox="1"/>
          <p:nvPr>
            <p:ph type="title"/>
          </p:nvPr>
        </p:nvSpPr>
        <p:spPr>
          <a:xfrm>
            <a:off x="0" y="3417416"/>
            <a:ext cx="9143998" cy="540001"/>
          </a:xfrm>
          <a:prstGeom prst="rect">
            <a:avLst/>
          </a:prstGeom>
        </p:spPr>
        <p:txBody>
          <a:bodyPr/>
          <a:lstStyle>
            <a:lvl1pPr algn="ctr"/>
          </a:lstStyle>
          <a:p>
            <a:pPr/>
            <a:r>
              <a:t>Title Text</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Picture with Caption">
    <p:spTree>
      <p:nvGrpSpPr>
        <p:cNvPr id="1" name=""/>
        <p:cNvGrpSpPr/>
        <p:nvPr/>
      </p:nvGrpSpPr>
      <p:grpSpPr>
        <a:xfrm>
          <a:off x="0" y="0"/>
          <a:ext cx="0" cy="0"/>
          <a:chOff x="0" y="0"/>
          <a:chExt cx="0" cy="0"/>
        </a:xfrm>
      </p:grpSpPr>
      <p:sp>
        <p:nvSpPr>
          <p:cNvPr id="107" name="Picture Placeholder 2"/>
          <p:cNvSpPr/>
          <p:nvPr>
            <p:ph type="pic" sz="half" idx="13"/>
          </p:nvPr>
        </p:nvSpPr>
        <p:spPr>
          <a:xfrm>
            <a:off x="2555775" y="1263998"/>
            <a:ext cx="2772001" cy="3456000"/>
          </a:xfrm>
          <a:prstGeom prst="rect">
            <a:avLst/>
          </a:prstGeom>
        </p:spPr>
        <p:txBody>
          <a:bodyPr lIns="91439" rIns="91439"/>
          <a:lstStyle/>
          <a:p>
            <a:pPr/>
          </a:p>
        </p:txBody>
      </p:sp>
      <p:sp>
        <p:nvSpPr>
          <p:cNvPr id="108" name="Rectangle 6"/>
          <p:cNvSpPr/>
          <p:nvPr/>
        </p:nvSpPr>
        <p:spPr>
          <a:xfrm>
            <a:off x="733752" y="1263998"/>
            <a:ext cx="1835775" cy="172819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09" name="Rectangle 7"/>
          <p:cNvSpPr/>
          <p:nvPr/>
        </p:nvSpPr>
        <p:spPr>
          <a:xfrm>
            <a:off x="733752" y="2991805"/>
            <a:ext cx="1835775" cy="1728193"/>
          </a:xfrm>
          <a:prstGeom prst="rect">
            <a:avLst/>
          </a:prstGeom>
          <a:solidFill>
            <a:srgbClr val="D9D9D9"/>
          </a:solidFill>
          <a:ln w="12700">
            <a:miter lim="400000"/>
          </a:ln>
        </p:spPr>
        <p:txBody>
          <a:bodyPr lIns="45719" rIns="45719" anchor="ctr"/>
          <a:lstStyle/>
          <a:p>
            <a:pPr algn="ctr">
              <a:defRPr>
                <a:solidFill>
                  <a:srgbClr val="FFFFFF"/>
                </a:solidFill>
              </a:defRPr>
            </a:pPr>
          </a:p>
        </p:txBody>
      </p:sp>
      <p:sp>
        <p:nvSpPr>
          <p:cNvPr id="110" name="Rectangle 8"/>
          <p:cNvSpPr/>
          <p:nvPr/>
        </p:nvSpPr>
        <p:spPr>
          <a:xfrm>
            <a:off x="0" y="0"/>
            <a:ext cx="9108506" cy="864000"/>
          </a:xfrm>
          <a:prstGeom prst="rect">
            <a:avLst/>
          </a:prstGeom>
          <a:gradFill>
            <a:gsLst>
              <a:gs pos="0">
                <a:srgbClr val="F0F0F0"/>
              </a:gs>
              <a:gs pos="100000">
                <a:srgbClr val="FFFFFF"/>
              </a:gs>
            </a:gsLst>
          </a:gradFill>
          <a:ln w="12700">
            <a:miter lim="400000"/>
          </a:ln>
        </p:spPr>
        <p:txBody>
          <a:bodyPr lIns="45719" rIns="45719" anchor="ctr"/>
          <a:lstStyle/>
          <a:p>
            <a:pPr algn="ctr">
              <a:defRPr b="1" sz="3600">
                <a:solidFill>
                  <a:srgbClr val="FFFFFF"/>
                </a:solidFill>
              </a:defRPr>
            </a:pPr>
          </a:p>
        </p:txBody>
      </p:sp>
      <p:sp>
        <p:nvSpPr>
          <p:cNvPr id="111" name="Title Text"/>
          <p:cNvSpPr txBox="1"/>
          <p:nvPr>
            <p:ph type="title"/>
          </p:nvPr>
        </p:nvSpPr>
        <p:spPr>
          <a:xfrm>
            <a:off x="0" y="25734"/>
            <a:ext cx="9144000" cy="776532"/>
          </a:xfrm>
          <a:prstGeom prst="rect">
            <a:avLst/>
          </a:prstGeom>
        </p:spPr>
        <p:txBody>
          <a:bodyPr/>
          <a:lstStyle/>
          <a:p>
            <a:pPr/>
            <a:r>
              <a:t>Title Text</a:t>
            </a:r>
          </a:p>
        </p:txBody>
      </p:sp>
      <p:pic>
        <p:nvPicPr>
          <p:cNvPr id="112" name="Picture 2" descr="Picture 2"/>
          <p:cNvPicPr>
            <a:picLocks noChangeAspect="1"/>
          </p:cNvPicPr>
          <p:nvPr/>
        </p:nvPicPr>
        <p:blipFill>
          <a:blip r:embed="rId2">
            <a:extLst/>
          </a:blip>
          <a:stretch>
            <a:fillRect/>
          </a:stretch>
        </p:blipFill>
        <p:spPr>
          <a:xfrm>
            <a:off x="8522681" y="105782"/>
            <a:ext cx="477241" cy="710957"/>
          </a:xfrm>
          <a:prstGeom prst="rect">
            <a:avLst/>
          </a:prstGeom>
          <a:ln w="12700">
            <a:miter lim="400000"/>
          </a:ln>
        </p:spPr>
      </p:pic>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Picture with Caption">
    <p:spTree>
      <p:nvGrpSpPr>
        <p:cNvPr id="1" name=""/>
        <p:cNvGrpSpPr/>
        <p:nvPr/>
      </p:nvGrpSpPr>
      <p:grpSpPr>
        <a:xfrm>
          <a:off x="0" y="0"/>
          <a:ext cx="0" cy="0"/>
          <a:chOff x="0" y="0"/>
          <a:chExt cx="0" cy="0"/>
        </a:xfrm>
      </p:grpSpPr>
      <p:sp>
        <p:nvSpPr>
          <p:cNvPr id="120" name="Rectangle 7"/>
          <p:cNvSpPr/>
          <p:nvPr/>
        </p:nvSpPr>
        <p:spPr>
          <a:xfrm>
            <a:off x="2411759" y="3939902"/>
            <a:ext cx="2160241" cy="1203599"/>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1" name="Rectangle 8"/>
          <p:cNvSpPr/>
          <p:nvPr/>
        </p:nvSpPr>
        <p:spPr>
          <a:xfrm>
            <a:off x="4572000" y="-1"/>
            <a:ext cx="2160241" cy="12036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2" name="Picture Placeholder 2"/>
          <p:cNvSpPr/>
          <p:nvPr>
            <p:ph type="pic" sz="quarter" idx="13"/>
          </p:nvPr>
        </p:nvSpPr>
        <p:spPr>
          <a:xfrm>
            <a:off x="2411759" y="0"/>
            <a:ext cx="2160001" cy="3960001"/>
          </a:xfrm>
          <a:prstGeom prst="rect">
            <a:avLst/>
          </a:prstGeom>
        </p:spPr>
        <p:txBody>
          <a:bodyPr lIns="91439" rIns="91439"/>
          <a:lstStyle/>
          <a:p>
            <a:pPr/>
          </a:p>
        </p:txBody>
      </p:sp>
      <p:sp>
        <p:nvSpPr>
          <p:cNvPr id="123" name="Picture Placeholder 2"/>
          <p:cNvSpPr/>
          <p:nvPr>
            <p:ph type="pic" sz="quarter" idx="14"/>
          </p:nvPr>
        </p:nvSpPr>
        <p:spPr>
          <a:xfrm>
            <a:off x="4572239" y="1183500"/>
            <a:ext cx="2160001" cy="3960001"/>
          </a:xfrm>
          <a:prstGeom prst="rect">
            <a:avLst/>
          </a:prstGeom>
        </p:spPr>
        <p:txBody>
          <a:bodyPr lIns="91439" rIns="91439"/>
          <a:lstStyle/>
          <a:p>
            <a:pP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Picture with Caption">
    <p:spTree>
      <p:nvGrpSpPr>
        <p:cNvPr id="1" name=""/>
        <p:cNvGrpSpPr/>
        <p:nvPr/>
      </p:nvGrpSpPr>
      <p:grpSpPr>
        <a:xfrm>
          <a:off x="0" y="0"/>
          <a:ext cx="0" cy="0"/>
          <a:chOff x="0" y="0"/>
          <a:chExt cx="0" cy="0"/>
        </a:xfrm>
      </p:grpSpPr>
      <p:sp>
        <p:nvSpPr>
          <p:cNvPr id="131" name="Rectangle 10"/>
          <p:cNvSpPr/>
          <p:nvPr/>
        </p:nvSpPr>
        <p:spPr>
          <a:xfrm>
            <a:off x="0" y="0"/>
            <a:ext cx="9108506" cy="864000"/>
          </a:xfrm>
          <a:prstGeom prst="rect">
            <a:avLst/>
          </a:prstGeom>
          <a:gradFill>
            <a:gsLst>
              <a:gs pos="0">
                <a:srgbClr val="F0F0F0"/>
              </a:gs>
              <a:gs pos="100000">
                <a:srgbClr val="FFFFFF"/>
              </a:gs>
            </a:gsLst>
          </a:gradFill>
          <a:ln w="12700">
            <a:miter lim="400000"/>
          </a:ln>
        </p:spPr>
        <p:txBody>
          <a:bodyPr lIns="45719" rIns="45719" anchor="ctr"/>
          <a:lstStyle/>
          <a:p>
            <a:pPr algn="ctr">
              <a:defRPr b="1" sz="3600">
                <a:solidFill>
                  <a:srgbClr val="FFFFFF"/>
                </a:solidFill>
              </a:defRPr>
            </a:pPr>
          </a:p>
        </p:txBody>
      </p:sp>
      <p:sp>
        <p:nvSpPr>
          <p:cNvPr id="132" name="Title Text"/>
          <p:cNvSpPr txBox="1"/>
          <p:nvPr>
            <p:ph type="title"/>
          </p:nvPr>
        </p:nvSpPr>
        <p:spPr>
          <a:xfrm>
            <a:off x="0" y="25734"/>
            <a:ext cx="9144000" cy="776532"/>
          </a:xfrm>
          <a:prstGeom prst="rect">
            <a:avLst/>
          </a:prstGeom>
        </p:spPr>
        <p:txBody>
          <a:bodyPr/>
          <a:lstStyle/>
          <a:p>
            <a:pPr/>
            <a:r>
              <a:t>Title Text</a:t>
            </a:r>
          </a:p>
        </p:txBody>
      </p:sp>
      <p:pic>
        <p:nvPicPr>
          <p:cNvPr id="133" name="Picture 2" descr="Picture 2"/>
          <p:cNvPicPr>
            <a:picLocks noChangeAspect="1"/>
          </p:cNvPicPr>
          <p:nvPr/>
        </p:nvPicPr>
        <p:blipFill>
          <a:blip r:embed="rId2">
            <a:extLst/>
          </a:blip>
          <a:stretch>
            <a:fillRect/>
          </a:stretch>
        </p:blipFill>
        <p:spPr>
          <a:xfrm>
            <a:off x="539551" y="1311483"/>
            <a:ext cx="3394309" cy="3384377"/>
          </a:xfrm>
          <a:prstGeom prst="rect">
            <a:avLst/>
          </a:prstGeom>
          <a:ln w="12700">
            <a:miter lim="400000"/>
          </a:ln>
        </p:spPr>
      </p:pic>
      <p:sp>
        <p:nvSpPr>
          <p:cNvPr id="134" name="Picture Placeholder 2"/>
          <p:cNvSpPr/>
          <p:nvPr>
            <p:ph type="pic" sz="quarter" idx="13"/>
          </p:nvPr>
        </p:nvSpPr>
        <p:spPr>
          <a:xfrm>
            <a:off x="675615" y="1443923"/>
            <a:ext cx="3104296" cy="2135940"/>
          </a:xfrm>
          <a:prstGeom prst="rect">
            <a:avLst/>
          </a:prstGeom>
        </p:spPr>
        <p:txBody>
          <a:bodyPr lIns="91439" rIns="91439"/>
          <a:lstStyle/>
          <a:p>
            <a:pPr/>
          </a:p>
        </p:txBody>
      </p:sp>
      <p:pic>
        <p:nvPicPr>
          <p:cNvPr id="135" name="Picture 2" descr="Picture 2"/>
          <p:cNvPicPr>
            <a:picLocks noChangeAspect="1"/>
          </p:cNvPicPr>
          <p:nvPr/>
        </p:nvPicPr>
        <p:blipFill>
          <a:blip r:embed="rId3">
            <a:extLst/>
          </a:blip>
          <a:stretch>
            <a:fillRect/>
          </a:stretch>
        </p:blipFill>
        <p:spPr>
          <a:xfrm>
            <a:off x="8522681" y="105782"/>
            <a:ext cx="477241" cy="710957"/>
          </a:xfrm>
          <a:prstGeom prst="rect">
            <a:avLst/>
          </a:prstGeom>
          <a:ln w="12700">
            <a:miter lim="400000"/>
          </a:ln>
        </p:spPr>
      </p:pic>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Picture with Caption">
    <p:spTree>
      <p:nvGrpSpPr>
        <p:cNvPr id="1" name=""/>
        <p:cNvGrpSpPr/>
        <p:nvPr/>
      </p:nvGrpSpPr>
      <p:grpSpPr>
        <a:xfrm>
          <a:off x="0" y="0"/>
          <a:ext cx="0" cy="0"/>
          <a:chOff x="0" y="0"/>
          <a:chExt cx="0" cy="0"/>
        </a:xfrm>
      </p:grpSpPr>
      <p:sp>
        <p:nvSpPr>
          <p:cNvPr id="143" name="Rectangle 39"/>
          <p:cNvSpPr/>
          <p:nvPr/>
        </p:nvSpPr>
        <p:spPr>
          <a:xfrm>
            <a:off x="0" y="2890433"/>
            <a:ext cx="9144000" cy="2253068"/>
          </a:xfrm>
          <a:prstGeom prst="rect">
            <a:avLst/>
          </a:prstGeom>
          <a:solidFill>
            <a:schemeClr val="accent1"/>
          </a:solidFill>
          <a:ln w="12700">
            <a:miter lim="400000"/>
          </a:ln>
        </p:spPr>
        <p:txBody>
          <a:bodyPr lIns="45719" rIns="45719" anchor="ctr"/>
          <a:lstStyle/>
          <a:p>
            <a:pPr algn="ctr">
              <a:defRPr>
                <a:solidFill>
                  <a:srgbClr val="FFFFFF"/>
                </a:solidFill>
              </a:defRPr>
            </a:pPr>
          </a:p>
        </p:txBody>
      </p:sp>
      <p:grpSp>
        <p:nvGrpSpPr>
          <p:cNvPr id="149" name="Group 14"/>
          <p:cNvGrpSpPr/>
          <p:nvPr/>
        </p:nvGrpSpPr>
        <p:grpSpPr>
          <a:xfrm>
            <a:off x="920696" y="1552933"/>
            <a:ext cx="1298552" cy="2242954"/>
            <a:chOff x="0" y="0"/>
            <a:chExt cx="1298550" cy="2242953"/>
          </a:xfrm>
        </p:grpSpPr>
        <p:sp>
          <p:nvSpPr>
            <p:cNvPr id="144" name="Rounded Rectangle 8"/>
            <p:cNvSpPr/>
            <p:nvPr/>
          </p:nvSpPr>
          <p:spPr>
            <a:xfrm>
              <a:off x="0" y="0"/>
              <a:ext cx="1298551" cy="2242954"/>
            </a:xfrm>
            <a:prstGeom prst="roundRect">
              <a:avLst>
                <a:gd name="adj" fmla="val 13580"/>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5" name="Rectangle 9"/>
            <p:cNvSpPr/>
            <p:nvPr/>
          </p:nvSpPr>
          <p:spPr>
            <a:xfrm>
              <a:off x="571648" y="106039"/>
              <a:ext cx="155253" cy="29984"/>
            </a:xfrm>
            <a:prstGeom prst="rect">
              <a:avLst/>
            </a:prstGeom>
            <a:solidFill>
              <a:srgbClr val="B0B0B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148" name="Group 10"/>
            <p:cNvGrpSpPr/>
            <p:nvPr/>
          </p:nvGrpSpPr>
          <p:grpSpPr>
            <a:xfrm>
              <a:off x="586374" y="2036915"/>
              <a:ext cx="125803" cy="138383"/>
              <a:chOff x="0" y="0"/>
              <a:chExt cx="125801" cy="138381"/>
            </a:xfrm>
          </p:grpSpPr>
          <p:sp>
            <p:nvSpPr>
              <p:cNvPr id="146" name="Oval 12"/>
              <p:cNvSpPr/>
              <p:nvPr/>
            </p:nvSpPr>
            <p:spPr>
              <a:xfrm>
                <a:off x="0" y="0"/>
                <a:ext cx="125802" cy="138382"/>
              </a:xfrm>
              <a:prstGeom prst="ellipse">
                <a:avLst/>
              </a:prstGeom>
              <a:gradFill flip="none" rotWithShape="1">
                <a:gsLst>
                  <a:gs pos="0">
                    <a:srgbClr val="0F0F0F"/>
                  </a:gs>
                  <a:gs pos="56000">
                    <a:srgbClr val="595959"/>
                  </a:gs>
                  <a:gs pos="91000">
                    <a:srgbClr val="808080"/>
                  </a:gs>
                  <a:gs pos="100000">
                    <a:srgbClr val="BFBFBF"/>
                  </a:gs>
                </a:gsLst>
                <a:lin ang="10800000" scaled="0"/>
              </a:gradFill>
              <a:ln w="3175" cap="flat">
                <a:solidFill>
                  <a:srgbClr val="262626"/>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47" name="Rounded Rectangle 13"/>
              <p:cNvSpPr/>
              <p:nvPr/>
            </p:nvSpPr>
            <p:spPr>
              <a:xfrm>
                <a:off x="34130" y="37312"/>
                <a:ext cx="57540" cy="63757"/>
              </a:xfrm>
              <a:prstGeom prst="roundRect">
                <a:avLst>
                  <a:gd name="adj" fmla="val 16667"/>
                </a:avLst>
              </a:prstGeom>
              <a:solidFill>
                <a:srgbClr val="737373"/>
              </a:solidFill>
              <a:ln w="6350" cap="flat">
                <a:solidFill>
                  <a:srgbClr val="B0B0B0"/>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150" name="Picture Placeholder 2"/>
          <p:cNvSpPr/>
          <p:nvPr>
            <p:ph type="pic" sz="quarter" idx="13"/>
          </p:nvPr>
        </p:nvSpPr>
        <p:spPr>
          <a:xfrm>
            <a:off x="994588" y="1742833"/>
            <a:ext cx="1143175" cy="1802549"/>
          </a:xfrm>
          <a:prstGeom prst="rect">
            <a:avLst/>
          </a:prstGeom>
        </p:spPr>
        <p:txBody>
          <a:bodyPr lIns="91439" rIns="91439"/>
          <a:lstStyle/>
          <a:p>
            <a:pPr/>
          </a:p>
        </p:txBody>
      </p:sp>
      <p:grpSp>
        <p:nvGrpSpPr>
          <p:cNvPr id="156" name="Group 15"/>
          <p:cNvGrpSpPr/>
          <p:nvPr/>
        </p:nvGrpSpPr>
        <p:grpSpPr>
          <a:xfrm>
            <a:off x="2910526" y="2088603"/>
            <a:ext cx="1298552" cy="2242954"/>
            <a:chOff x="0" y="0"/>
            <a:chExt cx="1298550" cy="2242953"/>
          </a:xfrm>
        </p:grpSpPr>
        <p:sp>
          <p:nvSpPr>
            <p:cNvPr id="151" name="Rounded Rectangle 16"/>
            <p:cNvSpPr/>
            <p:nvPr/>
          </p:nvSpPr>
          <p:spPr>
            <a:xfrm>
              <a:off x="0" y="0"/>
              <a:ext cx="1298551" cy="2242954"/>
            </a:xfrm>
            <a:prstGeom prst="roundRect">
              <a:avLst>
                <a:gd name="adj" fmla="val 13580"/>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2" name="Rectangle 17"/>
            <p:cNvSpPr/>
            <p:nvPr/>
          </p:nvSpPr>
          <p:spPr>
            <a:xfrm>
              <a:off x="571648" y="106039"/>
              <a:ext cx="155253" cy="29984"/>
            </a:xfrm>
            <a:prstGeom prst="rect">
              <a:avLst/>
            </a:prstGeom>
            <a:solidFill>
              <a:srgbClr val="B0B0B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155" name="Group 18"/>
            <p:cNvGrpSpPr/>
            <p:nvPr/>
          </p:nvGrpSpPr>
          <p:grpSpPr>
            <a:xfrm>
              <a:off x="586374" y="2036915"/>
              <a:ext cx="125803" cy="138383"/>
              <a:chOff x="0" y="0"/>
              <a:chExt cx="125801" cy="138381"/>
            </a:xfrm>
          </p:grpSpPr>
          <p:sp>
            <p:nvSpPr>
              <p:cNvPr id="153" name="Oval 19"/>
              <p:cNvSpPr/>
              <p:nvPr/>
            </p:nvSpPr>
            <p:spPr>
              <a:xfrm>
                <a:off x="0" y="0"/>
                <a:ext cx="125802" cy="138382"/>
              </a:xfrm>
              <a:prstGeom prst="ellipse">
                <a:avLst/>
              </a:prstGeom>
              <a:gradFill flip="none" rotWithShape="1">
                <a:gsLst>
                  <a:gs pos="0">
                    <a:srgbClr val="0F0F0F"/>
                  </a:gs>
                  <a:gs pos="56000">
                    <a:srgbClr val="595959"/>
                  </a:gs>
                  <a:gs pos="91000">
                    <a:srgbClr val="808080"/>
                  </a:gs>
                  <a:gs pos="100000">
                    <a:srgbClr val="BFBFBF"/>
                  </a:gs>
                </a:gsLst>
                <a:lin ang="10800000" scaled="0"/>
              </a:gradFill>
              <a:ln w="3175" cap="flat">
                <a:solidFill>
                  <a:srgbClr val="262626"/>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54" name="Rounded Rectangle 20"/>
              <p:cNvSpPr/>
              <p:nvPr/>
            </p:nvSpPr>
            <p:spPr>
              <a:xfrm>
                <a:off x="34130" y="37312"/>
                <a:ext cx="57540" cy="63757"/>
              </a:xfrm>
              <a:prstGeom prst="roundRect">
                <a:avLst>
                  <a:gd name="adj" fmla="val 16667"/>
                </a:avLst>
              </a:prstGeom>
              <a:solidFill>
                <a:srgbClr val="737373"/>
              </a:solidFill>
              <a:ln w="6350" cap="flat">
                <a:solidFill>
                  <a:srgbClr val="B0B0B0"/>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157" name="Picture Placeholder 2"/>
          <p:cNvSpPr/>
          <p:nvPr>
            <p:ph type="pic" sz="quarter" idx="14"/>
          </p:nvPr>
        </p:nvSpPr>
        <p:spPr>
          <a:xfrm>
            <a:off x="2984418" y="2291783"/>
            <a:ext cx="1143176" cy="1802549"/>
          </a:xfrm>
          <a:prstGeom prst="rect">
            <a:avLst/>
          </a:prstGeom>
        </p:spPr>
        <p:txBody>
          <a:bodyPr lIns="91439" rIns="91439"/>
          <a:lstStyle/>
          <a:p>
            <a:pPr/>
          </a:p>
        </p:txBody>
      </p:sp>
      <p:grpSp>
        <p:nvGrpSpPr>
          <p:cNvPr id="163" name="Group 22"/>
          <p:cNvGrpSpPr/>
          <p:nvPr/>
        </p:nvGrpSpPr>
        <p:grpSpPr>
          <a:xfrm>
            <a:off x="4900357" y="1383367"/>
            <a:ext cx="1298552" cy="2242954"/>
            <a:chOff x="0" y="0"/>
            <a:chExt cx="1298550" cy="2242953"/>
          </a:xfrm>
        </p:grpSpPr>
        <p:sp>
          <p:nvSpPr>
            <p:cNvPr id="158" name="Rounded Rectangle 23"/>
            <p:cNvSpPr/>
            <p:nvPr/>
          </p:nvSpPr>
          <p:spPr>
            <a:xfrm>
              <a:off x="0" y="0"/>
              <a:ext cx="1298551" cy="2242954"/>
            </a:xfrm>
            <a:prstGeom prst="roundRect">
              <a:avLst>
                <a:gd name="adj" fmla="val 13580"/>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9" name="Rectangle 24"/>
            <p:cNvSpPr/>
            <p:nvPr/>
          </p:nvSpPr>
          <p:spPr>
            <a:xfrm>
              <a:off x="571648" y="106039"/>
              <a:ext cx="155253" cy="29984"/>
            </a:xfrm>
            <a:prstGeom prst="rect">
              <a:avLst/>
            </a:prstGeom>
            <a:solidFill>
              <a:srgbClr val="B0B0B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162" name="Group 25"/>
            <p:cNvGrpSpPr/>
            <p:nvPr/>
          </p:nvGrpSpPr>
          <p:grpSpPr>
            <a:xfrm>
              <a:off x="586374" y="2036915"/>
              <a:ext cx="125803" cy="138383"/>
              <a:chOff x="0" y="0"/>
              <a:chExt cx="125801" cy="138381"/>
            </a:xfrm>
          </p:grpSpPr>
          <p:sp>
            <p:nvSpPr>
              <p:cNvPr id="160" name="Oval 26"/>
              <p:cNvSpPr/>
              <p:nvPr/>
            </p:nvSpPr>
            <p:spPr>
              <a:xfrm>
                <a:off x="0" y="0"/>
                <a:ext cx="125802" cy="138382"/>
              </a:xfrm>
              <a:prstGeom prst="ellipse">
                <a:avLst/>
              </a:prstGeom>
              <a:gradFill flip="none" rotWithShape="1">
                <a:gsLst>
                  <a:gs pos="0">
                    <a:srgbClr val="0F0F0F"/>
                  </a:gs>
                  <a:gs pos="56000">
                    <a:srgbClr val="595959"/>
                  </a:gs>
                  <a:gs pos="91000">
                    <a:srgbClr val="808080"/>
                  </a:gs>
                  <a:gs pos="100000">
                    <a:srgbClr val="BFBFBF"/>
                  </a:gs>
                </a:gsLst>
                <a:lin ang="10800000" scaled="0"/>
              </a:gradFill>
              <a:ln w="3175" cap="flat">
                <a:solidFill>
                  <a:srgbClr val="262626"/>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61" name="Rounded Rectangle 27"/>
              <p:cNvSpPr/>
              <p:nvPr/>
            </p:nvSpPr>
            <p:spPr>
              <a:xfrm>
                <a:off x="34130" y="37312"/>
                <a:ext cx="57540" cy="63757"/>
              </a:xfrm>
              <a:prstGeom prst="roundRect">
                <a:avLst>
                  <a:gd name="adj" fmla="val 16667"/>
                </a:avLst>
              </a:prstGeom>
              <a:solidFill>
                <a:srgbClr val="737373"/>
              </a:solidFill>
              <a:ln w="6350" cap="flat">
                <a:solidFill>
                  <a:srgbClr val="B0B0B0"/>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164" name="Picture Placeholder 2"/>
          <p:cNvSpPr/>
          <p:nvPr>
            <p:ph type="pic" sz="quarter" idx="15"/>
          </p:nvPr>
        </p:nvSpPr>
        <p:spPr>
          <a:xfrm>
            <a:off x="4974249" y="1586548"/>
            <a:ext cx="1143175" cy="1802548"/>
          </a:xfrm>
          <a:prstGeom prst="rect">
            <a:avLst/>
          </a:prstGeom>
        </p:spPr>
        <p:txBody>
          <a:bodyPr lIns="91439" rIns="91439"/>
          <a:lstStyle/>
          <a:p>
            <a:pPr/>
          </a:p>
        </p:txBody>
      </p:sp>
      <p:grpSp>
        <p:nvGrpSpPr>
          <p:cNvPr id="170" name="Group 29"/>
          <p:cNvGrpSpPr/>
          <p:nvPr/>
        </p:nvGrpSpPr>
        <p:grpSpPr>
          <a:xfrm>
            <a:off x="6890187" y="2345021"/>
            <a:ext cx="1298552" cy="2242954"/>
            <a:chOff x="0" y="0"/>
            <a:chExt cx="1298550" cy="2242953"/>
          </a:xfrm>
        </p:grpSpPr>
        <p:sp>
          <p:nvSpPr>
            <p:cNvPr id="165" name="Rounded Rectangle 30"/>
            <p:cNvSpPr/>
            <p:nvPr/>
          </p:nvSpPr>
          <p:spPr>
            <a:xfrm>
              <a:off x="0" y="0"/>
              <a:ext cx="1298551" cy="2242954"/>
            </a:xfrm>
            <a:prstGeom prst="roundRect">
              <a:avLst>
                <a:gd name="adj" fmla="val 13580"/>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6" name="Rectangle 31"/>
            <p:cNvSpPr/>
            <p:nvPr/>
          </p:nvSpPr>
          <p:spPr>
            <a:xfrm>
              <a:off x="571648" y="106039"/>
              <a:ext cx="155253" cy="29984"/>
            </a:xfrm>
            <a:prstGeom prst="rect">
              <a:avLst/>
            </a:prstGeom>
            <a:solidFill>
              <a:srgbClr val="B0B0B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nvGrpSpPr>
            <p:cNvPr id="169" name="Group 32"/>
            <p:cNvGrpSpPr/>
            <p:nvPr/>
          </p:nvGrpSpPr>
          <p:grpSpPr>
            <a:xfrm>
              <a:off x="586374" y="2036915"/>
              <a:ext cx="125803" cy="138383"/>
              <a:chOff x="0" y="0"/>
              <a:chExt cx="125801" cy="138381"/>
            </a:xfrm>
          </p:grpSpPr>
          <p:sp>
            <p:nvSpPr>
              <p:cNvPr id="167" name="Oval 33"/>
              <p:cNvSpPr/>
              <p:nvPr/>
            </p:nvSpPr>
            <p:spPr>
              <a:xfrm>
                <a:off x="0" y="0"/>
                <a:ext cx="125802" cy="138382"/>
              </a:xfrm>
              <a:prstGeom prst="ellipse">
                <a:avLst/>
              </a:prstGeom>
              <a:gradFill flip="none" rotWithShape="1">
                <a:gsLst>
                  <a:gs pos="0">
                    <a:srgbClr val="0F0F0F"/>
                  </a:gs>
                  <a:gs pos="56000">
                    <a:srgbClr val="595959"/>
                  </a:gs>
                  <a:gs pos="91000">
                    <a:srgbClr val="808080"/>
                  </a:gs>
                  <a:gs pos="100000">
                    <a:srgbClr val="BFBFBF"/>
                  </a:gs>
                </a:gsLst>
                <a:lin ang="10800000" scaled="0"/>
              </a:gradFill>
              <a:ln w="3175" cap="flat">
                <a:solidFill>
                  <a:srgbClr val="262626"/>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68" name="Rounded Rectangle 34"/>
              <p:cNvSpPr/>
              <p:nvPr/>
            </p:nvSpPr>
            <p:spPr>
              <a:xfrm>
                <a:off x="34130" y="37312"/>
                <a:ext cx="57540" cy="63757"/>
              </a:xfrm>
              <a:prstGeom prst="roundRect">
                <a:avLst>
                  <a:gd name="adj" fmla="val 16667"/>
                </a:avLst>
              </a:prstGeom>
              <a:solidFill>
                <a:srgbClr val="737373"/>
              </a:solidFill>
              <a:ln w="6350" cap="flat">
                <a:solidFill>
                  <a:srgbClr val="B0B0B0"/>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171" name="Picture Placeholder 2"/>
          <p:cNvSpPr/>
          <p:nvPr>
            <p:ph type="pic" sz="quarter" idx="16"/>
          </p:nvPr>
        </p:nvSpPr>
        <p:spPr>
          <a:xfrm>
            <a:off x="6964080" y="2548201"/>
            <a:ext cx="1143175" cy="1802548"/>
          </a:xfrm>
          <a:prstGeom prst="rect">
            <a:avLst/>
          </a:prstGeom>
        </p:spPr>
        <p:txBody>
          <a:bodyPr lIns="91439" rIns="91439"/>
          <a:lstStyle/>
          <a:p>
            <a:pPr/>
          </a:p>
        </p:txBody>
      </p:sp>
      <p:sp>
        <p:nvSpPr>
          <p:cNvPr id="172" name="Rectangle 36"/>
          <p:cNvSpPr/>
          <p:nvPr/>
        </p:nvSpPr>
        <p:spPr>
          <a:xfrm>
            <a:off x="0" y="0"/>
            <a:ext cx="9108506" cy="864000"/>
          </a:xfrm>
          <a:prstGeom prst="rect">
            <a:avLst/>
          </a:prstGeom>
          <a:gradFill>
            <a:gsLst>
              <a:gs pos="0">
                <a:srgbClr val="F0F0F0"/>
              </a:gs>
              <a:gs pos="100000">
                <a:srgbClr val="FFFFFF"/>
              </a:gs>
            </a:gsLst>
          </a:gradFill>
          <a:ln w="12700">
            <a:miter lim="400000"/>
          </a:ln>
        </p:spPr>
        <p:txBody>
          <a:bodyPr lIns="45719" rIns="45719" anchor="ctr"/>
          <a:lstStyle/>
          <a:p>
            <a:pPr algn="ctr">
              <a:defRPr b="1" sz="3600">
                <a:solidFill>
                  <a:srgbClr val="FFFFFF"/>
                </a:solidFill>
              </a:defRPr>
            </a:pPr>
          </a:p>
        </p:txBody>
      </p:sp>
      <p:sp>
        <p:nvSpPr>
          <p:cNvPr id="173" name="Title Text"/>
          <p:cNvSpPr txBox="1"/>
          <p:nvPr>
            <p:ph type="title"/>
          </p:nvPr>
        </p:nvSpPr>
        <p:spPr>
          <a:xfrm>
            <a:off x="0" y="25734"/>
            <a:ext cx="9144000" cy="776532"/>
          </a:xfrm>
          <a:prstGeom prst="rect">
            <a:avLst/>
          </a:prstGeom>
        </p:spPr>
        <p:txBody>
          <a:bodyPr/>
          <a:lstStyle/>
          <a:p>
            <a:pPr/>
            <a:r>
              <a:t>Title Text</a:t>
            </a:r>
          </a:p>
        </p:txBody>
      </p:sp>
      <p:pic>
        <p:nvPicPr>
          <p:cNvPr id="174" name="Picture 2" descr="Picture 2"/>
          <p:cNvPicPr>
            <a:picLocks noChangeAspect="1"/>
          </p:cNvPicPr>
          <p:nvPr/>
        </p:nvPicPr>
        <p:blipFill>
          <a:blip r:embed="rId2">
            <a:extLst/>
          </a:blip>
          <a:stretch>
            <a:fillRect/>
          </a:stretch>
        </p:blipFill>
        <p:spPr>
          <a:xfrm>
            <a:off x="8522681" y="105782"/>
            <a:ext cx="477241" cy="710957"/>
          </a:xfrm>
          <a:prstGeom prst="rect">
            <a:avLst/>
          </a:prstGeom>
          <a:ln w="12700">
            <a:miter lim="400000"/>
          </a:ln>
        </p:spPr>
      </p:pic>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sp>
        <p:nvSpPr>
          <p:cNvPr id="182" name="Body Level One…"/>
          <p:cNvSpPr txBox="1"/>
          <p:nvPr>
            <p:ph type="body" sz="quarter" idx="1"/>
          </p:nvPr>
        </p:nvSpPr>
        <p:spPr>
          <a:xfrm>
            <a:off x="0" y="123478"/>
            <a:ext cx="9144000" cy="576065"/>
          </a:xfrm>
          <a:prstGeom prst="rect">
            <a:avLst/>
          </a:prstGeom>
        </p:spPr>
        <p:txBody>
          <a:bodyPr anchor="ctr">
            <a:normAutofit fontScale="100000" lnSpcReduction="0"/>
          </a:bodyPr>
          <a:lstStyle>
            <a:lvl1pPr marL="0" indent="0" algn="ctr">
              <a:spcBef>
                <a:spcPts val="900"/>
              </a:spcBef>
              <a:buSzTx/>
              <a:buFontTx/>
              <a:buNone/>
              <a:defRPr sz="4000"/>
            </a:lvl1pPr>
            <a:lvl2pPr marL="865414" indent="-408214" algn="ctr">
              <a:spcBef>
                <a:spcPts val="900"/>
              </a:spcBef>
              <a:buFontTx/>
              <a:defRPr sz="4000"/>
            </a:lvl2pPr>
            <a:lvl3pPr marL="1295400" indent="-381000" algn="ctr">
              <a:spcBef>
                <a:spcPts val="900"/>
              </a:spcBef>
              <a:buFontTx/>
              <a:defRPr sz="4000"/>
            </a:lvl3pPr>
            <a:lvl4pPr marL="1828800" indent="-457200" algn="ctr">
              <a:spcBef>
                <a:spcPts val="900"/>
              </a:spcBef>
              <a:buFontTx/>
              <a:defRPr sz="4000"/>
            </a:lvl4pPr>
            <a:lvl5pPr marL="2286000" indent="-457200" algn="ctr">
              <a:spcBef>
                <a:spcPts val="900"/>
              </a:spcBef>
              <a:buFontTx/>
              <a:defRPr sz="4000"/>
            </a:lvl5pPr>
          </a:lstStyle>
          <a:p>
            <a:pPr/>
            <a:r>
              <a:t>Body Level One</a:t>
            </a:r>
          </a:p>
          <a:p>
            <a:pPr lvl="1"/>
            <a:r>
              <a:t>Body Level Two</a:t>
            </a:r>
          </a:p>
          <a:p>
            <a:pPr lvl="2"/>
            <a:r>
              <a:t>Body Level Three</a:t>
            </a:r>
          </a:p>
          <a:p>
            <a:pPr lvl="3"/>
            <a:r>
              <a:t>Body Level Four</a:t>
            </a:r>
          </a:p>
          <a:p>
            <a:pPr lvl="4"/>
            <a:r>
              <a:t>Body Level Five</a:t>
            </a:r>
          </a:p>
        </p:txBody>
      </p:sp>
      <p:sp>
        <p:nvSpPr>
          <p:cNvPr id="183" name="Rounded Rectangle 11"/>
          <p:cNvSpPr/>
          <p:nvPr/>
        </p:nvSpPr>
        <p:spPr>
          <a:xfrm>
            <a:off x="354007" y="1131588"/>
            <a:ext cx="2849841" cy="3649173"/>
          </a:xfrm>
          <a:prstGeom prst="roundRect">
            <a:avLst>
              <a:gd name="adj" fmla="val 3968"/>
            </a:avLst>
          </a:prstGeom>
          <a:solidFill>
            <a:schemeClr val="accent1"/>
          </a:solidFill>
          <a:ln w="12700">
            <a:miter lim="400000"/>
          </a:ln>
        </p:spPr>
        <p:txBody>
          <a:bodyPr lIns="45719" rIns="45719" anchor="ctr"/>
          <a:lstStyle/>
          <a:p>
            <a:pPr algn="ctr">
              <a:defRPr>
                <a:solidFill>
                  <a:srgbClr val="FFFFFF"/>
                </a:solidFill>
              </a:defRPr>
            </a:pPr>
          </a:p>
        </p:txBody>
      </p:sp>
      <p:sp>
        <p:nvSpPr>
          <p:cNvPr id="184" name="Rounded Rectangle 14"/>
          <p:cNvSpPr/>
          <p:nvPr/>
        </p:nvSpPr>
        <p:spPr>
          <a:xfrm>
            <a:off x="531932" y="1347500"/>
            <a:ext cx="108521" cy="3240473"/>
          </a:xfrm>
          <a:prstGeom prst="roundRect">
            <a:avLst>
              <a:gd name="adj" fmla="val 50000"/>
            </a:avLst>
          </a:prstGeom>
          <a:solidFill>
            <a:srgbClr val="FFFFFF">
              <a:alpha val="41000"/>
            </a:srgbClr>
          </a:solidFill>
          <a:ln w="12700">
            <a:miter lim="400000"/>
          </a:ln>
        </p:spPr>
        <p:txBody>
          <a:bodyPr lIns="45719" rIns="45719" anchor="ctr"/>
          <a:lstStyle/>
          <a:p>
            <a:pPr algn="ctr">
              <a:defRPr>
                <a:solidFill>
                  <a:srgbClr val="FFFFFF"/>
                </a:solidFill>
              </a:defRPr>
            </a:pPr>
          </a:p>
        </p:txBody>
      </p:sp>
      <p:sp>
        <p:nvSpPr>
          <p:cNvPr id="185" name="Half Frame 15"/>
          <p:cNvSpPr/>
          <p:nvPr/>
        </p:nvSpPr>
        <p:spPr>
          <a:xfrm rot="5400000">
            <a:off x="2592641" y="1238200"/>
            <a:ext cx="502332" cy="5023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6475" y="5125"/>
                </a:lnTo>
                <a:lnTo>
                  <a:pt x="5323" y="5125"/>
                </a:lnTo>
                <a:lnTo>
                  <a:pt x="5323" y="16277"/>
                </a:lnTo>
                <a:lnTo>
                  <a:pt x="0" y="21600"/>
                </a:lnTo>
                <a:close/>
              </a:path>
            </a:pathLst>
          </a:custGeom>
          <a:solidFill>
            <a:srgbClr val="FFFFFF">
              <a:alpha val="23000"/>
            </a:srgbClr>
          </a:solidFill>
          <a:ln w="12700">
            <a:miter lim="400000"/>
          </a:ln>
        </p:spPr>
        <p:txBody>
          <a:bodyPr lIns="45719" rIns="45719" anchor="ctr"/>
          <a:lstStyle/>
          <a:p>
            <a:pPr algn="ct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93" name="Rectangle 11"/>
          <p:cNvSpPr/>
          <p:nvPr/>
        </p:nvSpPr>
        <p:spPr>
          <a:xfrm>
            <a:off x="2699791" y="1851669"/>
            <a:ext cx="6444209" cy="144016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94" name="Rectangle 5"/>
          <p:cNvSpPr/>
          <p:nvPr/>
        </p:nvSpPr>
        <p:spPr>
          <a:xfrm>
            <a:off x="-1" y="0"/>
            <a:ext cx="1619673" cy="5143500"/>
          </a:xfrm>
          <a:prstGeom prst="rect">
            <a:avLst/>
          </a:prstGeom>
          <a:gradFill>
            <a:gsLst>
              <a:gs pos="0">
                <a:srgbClr val="EBEBEB"/>
              </a:gs>
              <a:gs pos="42000">
                <a:srgbClr val="EFEFEF"/>
              </a:gs>
              <a:gs pos="100000">
                <a:srgbClr val="FFFFFF"/>
              </a:gs>
            </a:gsLst>
          </a:gradFill>
          <a:ln w="12700">
            <a:miter lim="400000"/>
          </a:ln>
        </p:spPr>
        <p:txBody>
          <a:bodyPr lIns="45719" rIns="45719" anchor="ctr"/>
          <a:lstStyle/>
          <a:p>
            <a:pPr algn="ctr">
              <a:defRPr>
                <a:solidFill>
                  <a:srgbClr val="FFFFFF"/>
                </a:solidFill>
              </a:defRPr>
            </a:pPr>
          </a:p>
        </p:txBody>
      </p:sp>
      <p:sp>
        <p:nvSpPr>
          <p:cNvPr id="195" name="Straight Arrow Connector 8"/>
          <p:cNvSpPr/>
          <p:nvPr/>
        </p:nvSpPr>
        <p:spPr>
          <a:xfrm>
            <a:off x="711745" y="4952174"/>
            <a:ext cx="8432256" cy="1"/>
          </a:xfrm>
          <a:prstGeom prst="line">
            <a:avLst/>
          </a:prstGeom>
          <a:ln w="12700">
            <a:solidFill>
              <a:schemeClr val="accent1"/>
            </a:solidFill>
          </a:ln>
        </p:spPr>
        <p:txBody>
          <a:bodyPr lIns="45719" rIns="45719"/>
          <a:lstStyle/>
          <a:p>
            <a:pPr/>
          </a:p>
        </p:txBody>
      </p:sp>
      <p:sp>
        <p:nvSpPr>
          <p:cNvPr id="196" name="Title Text"/>
          <p:cNvSpPr txBox="1"/>
          <p:nvPr>
            <p:ph type="title"/>
          </p:nvPr>
        </p:nvSpPr>
        <p:spPr>
          <a:xfrm>
            <a:off x="3131840" y="2233427"/>
            <a:ext cx="5472608" cy="399982"/>
          </a:xfrm>
          <a:prstGeom prst="rect">
            <a:avLst/>
          </a:prstGeom>
        </p:spPr>
        <p:txBody>
          <a:bodyPr/>
          <a:lstStyle>
            <a:lvl1pPr>
              <a:defRPr>
                <a:solidFill>
                  <a:srgbClr val="FFFFFF"/>
                </a:solidFill>
              </a:defRPr>
            </a:lvl1pPr>
          </a:lstStyle>
          <a:p>
            <a:pPr/>
            <a:r>
              <a:t>Title Text</a:t>
            </a:r>
          </a:p>
        </p:txBody>
      </p:sp>
      <p:sp>
        <p:nvSpPr>
          <p:cNvPr id="197" name="Body Level One…"/>
          <p:cNvSpPr txBox="1"/>
          <p:nvPr>
            <p:ph type="body" sz="quarter" idx="1"/>
          </p:nvPr>
        </p:nvSpPr>
        <p:spPr>
          <a:xfrm>
            <a:off x="3131840" y="2683835"/>
            <a:ext cx="5472608" cy="197607"/>
          </a:xfrm>
          <a:prstGeom prst="rect">
            <a:avLst/>
          </a:prstGeom>
        </p:spPr>
        <p:txBody>
          <a:bodyPr anchor="ctr">
            <a:normAutofit fontScale="100000" lnSpcReduction="0"/>
          </a:bodyPr>
          <a:lstStyle>
            <a:lvl1pPr marL="0" indent="0">
              <a:spcBef>
                <a:spcPts val="200"/>
              </a:spcBef>
              <a:buSzTx/>
              <a:buFontTx/>
              <a:buNone/>
              <a:defRPr sz="1200">
                <a:solidFill>
                  <a:srgbClr val="FFFFFF"/>
                </a:solidFill>
              </a:defRPr>
            </a:lvl1pPr>
            <a:lvl2pPr marL="579664" indent="-122464">
              <a:spcBef>
                <a:spcPts val="200"/>
              </a:spcBef>
              <a:buFontTx/>
              <a:defRPr sz="1200">
                <a:solidFill>
                  <a:srgbClr val="FFFFFF"/>
                </a:solidFill>
              </a:defRPr>
            </a:lvl2pPr>
            <a:lvl3pPr marL="1028700" indent="-114300">
              <a:spcBef>
                <a:spcPts val="200"/>
              </a:spcBef>
              <a:buFontTx/>
              <a:defRPr sz="1200">
                <a:solidFill>
                  <a:srgbClr val="FFFFFF"/>
                </a:solidFill>
              </a:defRPr>
            </a:lvl3pPr>
            <a:lvl4pPr marL="1508760" indent="-137160">
              <a:spcBef>
                <a:spcPts val="200"/>
              </a:spcBef>
              <a:buFontTx/>
              <a:defRPr sz="1200">
                <a:solidFill>
                  <a:srgbClr val="FFFFFF"/>
                </a:solidFill>
              </a:defRPr>
            </a:lvl4pPr>
            <a:lvl5pPr marL="1965960" indent="-137160">
              <a:spcBef>
                <a:spcPts val="200"/>
              </a:spcBef>
              <a:buFontTx/>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pic>
        <p:nvPicPr>
          <p:cNvPr id="198" name="Picture 2" descr="Picture 2"/>
          <p:cNvPicPr>
            <a:picLocks noChangeAspect="1"/>
          </p:cNvPicPr>
          <p:nvPr/>
        </p:nvPicPr>
        <p:blipFill>
          <a:blip r:embed="rId2">
            <a:extLst/>
          </a:blip>
          <a:stretch>
            <a:fillRect/>
          </a:stretch>
        </p:blipFill>
        <p:spPr>
          <a:xfrm>
            <a:off x="168020" y="3332174"/>
            <a:ext cx="1087451" cy="1620001"/>
          </a:xfrm>
          <a:prstGeom prst="rect">
            <a:avLst/>
          </a:prstGeom>
          <a:ln w="12700">
            <a:miter lim="400000"/>
          </a:ln>
        </p:spPr>
      </p:pic>
      <p:sp>
        <p:nvSpPr>
          <p:cNvPr id="199" name="Straight Arrow Connector 12"/>
          <p:cNvSpPr/>
          <p:nvPr/>
        </p:nvSpPr>
        <p:spPr>
          <a:xfrm>
            <a:off x="-1" y="195485"/>
            <a:ext cx="9144001" cy="1"/>
          </a:xfrm>
          <a:prstGeom prst="line">
            <a:avLst/>
          </a:prstGeom>
          <a:ln w="12700">
            <a:solidFill>
              <a:schemeClr val="accent1"/>
            </a:solidFill>
          </a:ln>
        </p:spPr>
        <p:txBody>
          <a:bodyPr lIns="45719" rIns="45719"/>
          <a:lstStyle/>
          <a:p>
            <a:pPr/>
          </a:p>
        </p:txBody>
      </p:sp>
      <p:sp>
        <p:nvSpPr>
          <p:cNvPr id="2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s slide layout">
    <p:spTree>
      <p:nvGrpSpPr>
        <p:cNvPr id="1" name=""/>
        <p:cNvGrpSpPr/>
        <p:nvPr/>
      </p:nvGrpSpPr>
      <p:grpSpPr>
        <a:xfrm>
          <a:off x="0" y="0"/>
          <a:ext cx="0" cy="0"/>
          <a:chOff x="0" y="0"/>
          <a:chExt cx="0" cy="0"/>
        </a:xfrm>
      </p:grpSpPr>
      <p:sp>
        <p:nvSpPr>
          <p:cNvPr id="207" name="Body Level One…"/>
          <p:cNvSpPr txBox="1"/>
          <p:nvPr>
            <p:ph type="body" sz="quarter" idx="1"/>
          </p:nvPr>
        </p:nvSpPr>
        <p:spPr>
          <a:xfrm>
            <a:off x="242646" y="254631"/>
            <a:ext cx="8679899" cy="543186"/>
          </a:xfrm>
          <a:prstGeom prst="rect">
            <a:avLst/>
          </a:prstGeom>
        </p:spPr>
        <p:txBody>
          <a:bodyPr lIns="34289" tIns="34289" rIns="34289" bIns="34289" anchor="ctr">
            <a:normAutofit fontScale="100000" lnSpcReduction="0"/>
          </a:bodyPr>
          <a:lstStyle>
            <a:lvl1pPr marL="0" indent="0" algn="ctr" defTabSz="685800">
              <a:lnSpc>
                <a:spcPct val="90000"/>
              </a:lnSpc>
              <a:buSzTx/>
              <a:buFontTx/>
              <a:buNone/>
              <a:defRPr sz="4000">
                <a:solidFill>
                  <a:srgbClr val="262626"/>
                </a:solidFill>
              </a:defRPr>
            </a:lvl1pPr>
            <a:lvl2pPr marL="838200" indent="-381000" algn="ctr" defTabSz="685800">
              <a:lnSpc>
                <a:spcPct val="90000"/>
              </a:lnSpc>
              <a:buFontTx/>
              <a:buChar char="•"/>
              <a:defRPr sz="4000">
                <a:solidFill>
                  <a:srgbClr val="262626"/>
                </a:solidFill>
              </a:defRPr>
            </a:lvl2pPr>
            <a:lvl3pPr marL="1371600" indent="-457200" algn="ctr" defTabSz="685800">
              <a:lnSpc>
                <a:spcPct val="90000"/>
              </a:lnSpc>
              <a:buFontTx/>
              <a:defRPr sz="4000">
                <a:solidFill>
                  <a:srgbClr val="262626"/>
                </a:solidFill>
              </a:defRPr>
            </a:lvl3pPr>
            <a:lvl4pPr marL="1879600" indent="-508000" algn="ctr" defTabSz="685800">
              <a:lnSpc>
                <a:spcPct val="90000"/>
              </a:lnSpc>
              <a:buFontTx/>
              <a:buChar char="•"/>
              <a:defRPr sz="4000">
                <a:solidFill>
                  <a:srgbClr val="262626"/>
                </a:solidFill>
              </a:defRPr>
            </a:lvl4pPr>
            <a:lvl5pPr marL="2336800" indent="-508000" algn="ctr" defTabSz="685800">
              <a:lnSpc>
                <a:spcPct val="90000"/>
              </a:lnSpc>
              <a:buFontTx/>
              <a:buChar char="•"/>
              <a:defRPr sz="40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08" name="Slide Number"/>
          <p:cNvSpPr txBox="1"/>
          <p:nvPr>
            <p:ph type="sldNum" sz="quarter" idx="2"/>
          </p:nvPr>
        </p:nvSpPr>
        <p:spPr>
          <a:xfrm>
            <a:off x="4419600" y="4627562"/>
            <a:ext cx="2133600" cy="279401"/>
          </a:xfrm>
          <a:prstGeom prst="rect">
            <a:avLst/>
          </a:prstGeom>
        </p:spPr>
        <p:txBody>
          <a:bodyPr lIns="34289" tIns="34289" rIns="34289" bIns="34289"/>
          <a:lstStyle>
            <a:lvl1pPr defTabSz="685800">
              <a:defRPr sz="9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_2">
    <p:spTree>
      <p:nvGrpSpPr>
        <p:cNvPr id="1" name=""/>
        <p:cNvGrpSpPr/>
        <p:nvPr/>
      </p:nvGrpSpPr>
      <p:grpSpPr>
        <a:xfrm>
          <a:off x="0" y="0"/>
          <a:ext cx="0" cy="0"/>
          <a:chOff x="0" y="0"/>
          <a:chExt cx="0" cy="0"/>
        </a:xfrm>
      </p:grpSpPr>
      <p:sp>
        <p:nvSpPr>
          <p:cNvPr id="215" name="Google Shape;82;p14"/>
          <p:cNvSpPr/>
          <p:nvPr/>
        </p:nvSpPr>
        <p:spPr>
          <a:xfrm>
            <a:off x="7988658" y="-1"/>
            <a:ext cx="720001" cy="4603502"/>
          </a:xfrm>
          <a:prstGeom prst="rect">
            <a:avLst/>
          </a:prstGeom>
          <a:solidFill>
            <a:srgbClr val="01ABA1"/>
          </a:solidFill>
          <a:ln w="12700">
            <a:miter lim="400000"/>
          </a:ln>
        </p:spPr>
        <p:txBody>
          <a:bodyPr lIns="0" tIns="0" rIns="0" bIns="0" anchor="ctr"/>
          <a:lstStyle/>
          <a:p>
            <a:pPr>
              <a:defRPr sz="1400"/>
            </a:pPr>
          </a:p>
        </p:txBody>
      </p:sp>
      <p:sp>
        <p:nvSpPr>
          <p:cNvPr id="216" name="Google Shape;83;p14"/>
          <p:cNvSpPr/>
          <p:nvPr/>
        </p:nvSpPr>
        <p:spPr>
          <a:xfrm>
            <a:off x="0" y="4603500"/>
            <a:ext cx="9144000" cy="540000"/>
          </a:xfrm>
          <a:prstGeom prst="rect">
            <a:avLst/>
          </a:prstGeom>
          <a:solidFill>
            <a:srgbClr val="EAA924"/>
          </a:solidFill>
          <a:ln w="12700">
            <a:miter lim="400000"/>
          </a:ln>
        </p:spPr>
        <p:txBody>
          <a:bodyPr lIns="0" tIns="0" rIns="0" bIns="0" anchor="ctr"/>
          <a:lstStyle/>
          <a:p>
            <a:pPr>
              <a:defRPr sz="1400"/>
            </a:pPr>
          </a:p>
        </p:txBody>
      </p:sp>
      <p:sp>
        <p:nvSpPr>
          <p:cNvPr id="217" name="Google Shape;84;p14"/>
          <p:cNvSpPr/>
          <p:nvPr/>
        </p:nvSpPr>
        <p:spPr>
          <a:xfrm>
            <a:off x="8721209" y="2571750"/>
            <a:ext cx="422791" cy="2031901"/>
          </a:xfrm>
          <a:prstGeom prst="rect">
            <a:avLst/>
          </a:prstGeom>
          <a:solidFill>
            <a:srgbClr val="D44235"/>
          </a:solidFill>
          <a:ln w="12700">
            <a:miter lim="400000"/>
          </a:ln>
        </p:spPr>
        <p:txBody>
          <a:bodyPr lIns="0" tIns="0" rIns="0" bIns="0" anchor="ctr"/>
          <a:lstStyle/>
          <a:p>
            <a:pPr>
              <a:defRPr sz="1400"/>
            </a:pPr>
          </a:p>
        </p:txBody>
      </p:sp>
      <p:sp>
        <p:nvSpPr>
          <p:cNvPr id="218" name="Title Text"/>
          <p:cNvSpPr txBox="1"/>
          <p:nvPr>
            <p:ph type="title"/>
          </p:nvPr>
        </p:nvSpPr>
        <p:spPr>
          <a:xfrm>
            <a:off x="719999" y="494425"/>
            <a:ext cx="7704002" cy="365700"/>
          </a:xfrm>
          <a:prstGeom prst="rect">
            <a:avLst/>
          </a:prstGeom>
        </p:spPr>
        <p:txBody>
          <a:bodyPr lIns="0" tIns="0" rIns="0" bIns="0"/>
          <a:lstStyle>
            <a:lvl1pPr>
              <a:defRPr sz="3000">
                <a:solidFill>
                  <a:srgbClr val="111111"/>
                </a:solidFill>
                <a:latin typeface="Montserrat"/>
                <a:ea typeface="Montserrat"/>
                <a:cs typeface="Montserrat"/>
                <a:sym typeface="Montserrat"/>
              </a:defRPr>
            </a:lvl1pPr>
          </a:lstStyle>
          <a:p>
            <a:pPr/>
            <a:r>
              <a:t>Title Text</a:t>
            </a:r>
          </a:p>
        </p:txBody>
      </p:sp>
      <p:sp>
        <p:nvSpPr>
          <p:cNvPr id="2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Picture with Caption">
    <p:spTree>
      <p:nvGrpSpPr>
        <p:cNvPr id="1" name=""/>
        <p:cNvGrpSpPr/>
        <p:nvPr/>
      </p:nvGrpSpPr>
      <p:grpSpPr>
        <a:xfrm>
          <a:off x="0" y="0"/>
          <a:ext cx="0" cy="0"/>
          <a:chOff x="0" y="0"/>
          <a:chExt cx="0" cy="0"/>
        </a:xfrm>
      </p:grpSpPr>
      <p:sp>
        <p:nvSpPr>
          <p:cNvPr id="24" name="Rectangle 3"/>
          <p:cNvSpPr/>
          <p:nvPr/>
        </p:nvSpPr>
        <p:spPr>
          <a:xfrm>
            <a:off x="-1" y="3003550"/>
            <a:ext cx="9144001" cy="213995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5" name="Picture Placeholder 2"/>
          <p:cNvSpPr/>
          <p:nvPr>
            <p:ph type="pic" sz="quarter" idx="13"/>
          </p:nvPr>
        </p:nvSpPr>
        <p:spPr>
          <a:xfrm>
            <a:off x="755576" y="2157550"/>
            <a:ext cx="1692001" cy="1692001"/>
          </a:xfrm>
          <a:prstGeom prst="rect">
            <a:avLst/>
          </a:prstGeom>
          <a:ln w="50800">
            <a:solidFill>
              <a:schemeClr val="accent1"/>
            </a:solidFill>
            <a:round/>
          </a:ln>
        </p:spPr>
        <p:txBody>
          <a:bodyPr lIns="91439" rIns="91439"/>
          <a:lstStyle/>
          <a:p>
            <a:pPr/>
          </a:p>
        </p:txBody>
      </p:sp>
      <p:sp>
        <p:nvSpPr>
          <p:cNvPr id="26" name="Title Text"/>
          <p:cNvSpPr txBox="1"/>
          <p:nvPr>
            <p:ph type="title"/>
          </p:nvPr>
        </p:nvSpPr>
        <p:spPr>
          <a:xfrm>
            <a:off x="0" y="51470"/>
            <a:ext cx="9144000" cy="648073"/>
          </a:xfrm>
          <a:prstGeom prst="rect">
            <a:avLst/>
          </a:prstGeom>
        </p:spPr>
        <p:txBody>
          <a:bodyPr/>
          <a:lstStyle>
            <a:lvl1pPr algn="ctr"/>
          </a:lstStyle>
          <a:p>
            <a:pPr/>
            <a:r>
              <a:t>Title Text</a:t>
            </a:r>
          </a:p>
        </p:txBody>
      </p:sp>
      <p:sp>
        <p:nvSpPr>
          <p:cNvPr id="27" name="Body Level One…"/>
          <p:cNvSpPr txBox="1"/>
          <p:nvPr>
            <p:ph type="body" sz="quarter" idx="1"/>
          </p:nvPr>
        </p:nvSpPr>
        <p:spPr>
          <a:xfrm>
            <a:off x="-2" y="699566"/>
            <a:ext cx="9144001" cy="216001"/>
          </a:xfrm>
          <a:prstGeom prst="rect">
            <a:avLst/>
          </a:prstGeom>
        </p:spPr>
        <p:txBody>
          <a:bodyPr anchor="ctr">
            <a:normAutofit fontScale="100000" lnSpcReduction="0"/>
          </a:bodyPr>
          <a:lstStyle>
            <a:lvl1pPr marL="0" indent="0" algn="ctr">
              <a:spcBef>
                <a:spcPts val="200"/>
              </a:spcBef>
              <a:buSzTx/>
              <a:buFontTx/>
              <a:buNone/>
              <a:defRPr sz="1200">
                <a:solidFill>
                  <a:srgbClr val="404040"/>
                </a:solidFill>
              </a:defRPr>
            </a:lvl1pPr>
            <a:lvl2pPr marL="579664" indent="-122464" algn="ctr">
              <a:spcBef>
                <a:spcPts val="200"/>
              </a:spcBef>
              <a:buFontTx/>
              <a:defRPr sz="1200">
                <a:solidFill>
                  <a:srgbClr val="404040"/>
                </a:solidFill>
              </a:defRPr>
            </a:lvl2pPr>
            <a:lvl3pPr marL="1028700" indent="-114300" algn="ctr">
              <a:spcBef>
                <a:spcPts val="200"/>
              </a:spcBef>
              <a:buFontTx/>
              <a:defRPr sz="1200">
                <a:solidFill>
                  <a:srgbClr val="404040"/>
                </a:solidFill>
              </a:defRPr>
            </a:lvl3pPr>
            <a:lvl4pPr marL="1508760" indent="-137160" algn="ctr">
              <a:spcBef>
                <a:spcPts val="200"/>
              </a:spcBef>
              <a:buFontTx/>
              <a:defRPr sz="1200">
                <a:solidFill>
                  <a:srgbClr val="404040"/>
                </a:solidFill>
              </a:defRPr>
            </a:lvl4pPr>
            <a:lvl5pPr marL="1965960" indent="-137160" algn="ctr">
              <a:spcBef>
                <a:spcPts val="200"/>
              </a:spcBef>
              <a:buFontTx/>
              <a:defRPr sz="12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bg>
      <p:bgPr>
        <a:solidFill>
          <a:schemeClr val="accent1"/>
        </a:solidFill>
      </p:bgPr>
    </p:bg>
    <p:spTree>
      <p:nvGrpSpPr>
        <p:cNvPr id="1" name=""/>
        <p:cNvGrpSpPr/>
        <p:nvPr/>
      </p:nvGrpSpPr>
      <p:grpSpPr>
        <a:xfrm>
          <a:off x="0" y="0"/>
          <a:ext cx="0" cy="0"/>
          <a:chOff x="0" y="0"/>
          <a:chExt cx="0" cy="0"/>
        </a:xfrm>
      </p:grpSpPr>
      <p:sp>
        <p:nvSpPr>
          <p:cNvPr id="35" name="Rectangle 8"/>
          <p:cNvSpPr/>
          <p:nvPr/>
        </p:nvSpPr>
        <p:spPr>
          <a:xfrm>
            <a:off x="1046842" y="807554"/>
            <a:ext cx="7050317" cy="3528392"/>
          </a:xfrm>
          <a:prstGeom prst="rect">
            <a:avLst/>
          </a:prstGeom>
          <a:ln w="31750">
            <a:solidFill>
              <a:srgbClr val="FFFFFF"/>
            </a:solidFill>
          </a:ln>
        </p:spPr>
        <p:txBody>
          <a:bodyPr lIns="45719" rIns="45719" anchor="ctr"/>
          <a:lstStyle/>
          <a:p>
            <a:pPr algn="ctr">
              <a:defRPr>
                <a:solidFill>
                  <a:srgbClr val="FFFFFF"/>
                </a:solidFill>
              </a:defRPr>
            </a:pPr>
          </a:p>
        </p:txBody>
      </p:sp>
      <p:sp>
        <p:nvSpPr>
          <p:cNvPr id="36" name="Rectangle 9"/>
          <p:cNvSpPr/>
          <p:nvPr/>
        </p:nvSpPr>
        <p:spPr>
          <a:xfrm>
            <a:off x="1403648" y="1131589"/>
            <a:ext cx="6336704" cy="2880322"/>
          </a:xfrm>
          <a:prstGeom prst="rect">
            <a:avLst/>
          </a:prstGeom>
          <a:gradFill>
            <a:gsLst>
              <a:gs pos="0">
                <a:srgbClr val="F0F0F0"/>
              </a:gs>
              <a:gs pos="100000">
                <a:srgbClr val="FFFFFF"/>
              </a:gs>
            </a:gsLst>
          </a:gradFill>
          <a:ln w="12700">
            <a:miter lim="400000"/>
          </a:ln>
        </p:spPr>
        <p:txBody>
          <a:bodyPr lIns="45719" rIns="45719" anchor="ctr"/>
          <a:lstStyle/>
          <a:p>
            <a:pPr algn="ctr">
              <a:defRPr>
                <a:solidFill>
                  <a:srgbClr val="404040"/>
                </a:solidFill>
              </a:defRPr>
            </a:pPr>
          </a:p>
        </p:txBody>
      </p:sp>
      <p:sp>
        <p:nvSpPr>
          <p:cNvPr id="37" name="Title Text"/>
          <p:cNvSpPr txBox="1"/>
          <p:nvPr>
            <p:ph type="title"/>
          </p:nvPr>
        </p:nvSpPr>
        <p:spPr>
          <a:xfrm>
            <a:off x="1043608" y="2924943"/>
            <a:ext cx="7056784" cy="533309"/>
          </a:xfrm>
          <a:prstGeom prst="rect">
            <a:avLst/>
          </a:prstGeom>
        </p:spPr>
        <p:txBody>
          <a:bodyPr/>
          <a:lstStyle>
            <a:lvl1pPr algn="ctr"/>
          </a:lstStyle>
          <a:p>
            <a:pPr/>
            <a:r>
              <a:t>Title Text</a:t>
            </a:r>
          </a:p>
        </p:txBody>
      </p:sp>
      <p:sp>
        <p:nvSpPr>
          <p:cNvPr id="38" name="Body Level One…"/>
          <p:cNvSpPr txBox="1"/>
          <p:nvPr>
            <p:ph type="body" sz="quarter" idx="1"/>
          </p:nvPr>
        </p:nvSpPr>
        <p:spPr>
          <a:xfrm>
            <a:off x="1043608" y="3513851"/>
            <a:ext cx="7056784" cy="263476"/>
          </a:xfrm>
          <a:prstGeom prst="rect">
            <a:avLst/>
          </a:prstGeom>
        </p:spPr>
        <p:txBody>
          <a:bodyPr anchor="ctr">
            <a:normAutofit fontScale="100000" lnSpcReduction="0"/>
          </a:bodyPr>
          <a:lstStyle>
            <a:lvl1pPr marL="0" indent="0" algn="ctr">
              <a:spcBef>
                <a:spcPts val="300"/>
              </a:spcBef>
              <a:buSzTx/>
              <a:buFontTx/>
              <a:buNone/>
              <a:defRPr sz="1400">
                <a:solidFill>
                  <a:srgbClr val="404040"/>
                </a:solidFill>
              </a:defRPr>
            </a:lvl1pPr>
            <a:lvl2pPr marL="600075" indent="-142875" algn="ctr">
              <a:spcBef>
                <a:spcPts val="300"/>
              </a:spcBef>
              <a:buFontTx/>
              <a:defRPr sz="1400">
                <a:solidFill>
                  <a:srgbClr val="404040"/>
                </a:solidFill>
              </a:defRPr>
            </a:lvl2pPr>
            <a:lvl3pPr marL="1047750" indent="-133350" algn="ctr">
              <a:spcBef>
                <a:spcPts val="300"/>
              </a:spcBef>
              <a:buFontTx/>
              <a:defRPr sz="1400">
                <a:solidFill>
                  <a:srgbClr val="404040"/>
                </a:solidFill>
              </a:defRPr>
            </a:lvl3pPr>
            <a:lvl4pPr marL="1531619" indent="-160019" algn="ctr">
              <a:spcBef>
                <a:spcPts val="300"/>
              </a:spcBef>
              <a:buFontTx/>
              <a:defRPr sz="1400">
                <a:solidFill>
                  <a:srgbClr val="404040"/>
                </a:solidFill>
              </a:defRPr>
            </a:lvl4pPr>
            <a:lvl5pPr marL="1988820" indent="-160020" algn="ctr">
              <a:spcBef>
                <a:spcPts val="300"/>
              </a:spcBef>
              <a:buFontTx/>
              <a:defRPr sz="14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pic>
        <p:nvPicPr>
          <p:cNvPr id="39" name="Picture 2" descr="Picture 2"/>
          <p:cNvPicPr>
            <a:picLocks noChangeAspect="1"/>
          </p:cNvPicPr>
          <p:nvPr/>
        </p:nvPicPr>
        <p:blipFill>
          <a:blip r:embed="rId2">
            <a:extLst/>
          </a:blip>
          <a:stretch>
            <a:fillRect/>
          </a:stretch>
        </p:blipFill>
        <p:spPr>
          <a:xfrm>
            <a:off x="4056915" y="1318423"/>
            <a:ext cx="985235" cy="1467730"/>
          </a:xfrm>
          <a:prstGeom prst="rect">
            <a:avLst/>
          </a:prstGeom>
          <a:ln w="12700">
            <a:miter lim="400000"/>
          </a:ln>
        </p:spPr>
      </p:pic>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47" name="Rectangle 7"/>
          <p:cNvSpPr/>
          <p:nvPr/>
        </p:nvSpPr>
        <p:spPr>
          <a:xfrm>
            <a:off x="0" y="0"/>
            <a:ext cx="9108506" cy="864000"/>
          </a:xfrm>
          <a:prstGeom prst="rect">
            <a:avLst/>
          </a:prstGeom>
          <a:gradFill>
            <a:gsLst>
              <a:gs pos="0">
                <a:srgbClr val="F0F0F0"/>
              </a:gs>
              <a:gs pos="100000">
                <a:srgbClr val="FFFFFF"/>
              </a:gs>
            </a:gsLst>
          </a:gradFill>
          <a:ln w="12700">
            <a:miter lim="400000"/>
          </a:ln>
        </p:spPr>
        <p:txBody>
          <a:bodyPr lIns="45719" rIns="45719" anchor="ctr"/>
          <a:lstStyle/>
          <a:p>
            <a:pPr algn="ctr">
              <a:defRPr b="1" sz="3600">
                <a:solidFill>
                  <a:srgbClr val="FFFFFF"/>
                </a:solidFill>
              </a:defRPr>
            </a:pPr>
          </a:p>
        </p:txBody>
      </p:sp>
      <p:sp>
        <p:nvSpPr>
          <p:cNvPr id="48" name="Title Text"/>
          <p:cNvSpPr txBox="1"/>
          <p:nvPr>
            <p:ph type="title"/>
          </p:nvPr>
        </p:nvSpPr>
        <p:spPr>
          <a:xfrm>
            <a:off x="0" y="25734"/>
            <a:ext cx="9144000" cy="776532"/>
          </a:xfrm>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Picture with Caption">
    <p:spTree>
      <p:nvGrpSpPr>
        <p:cNvPr id="1" name=""/>
        <p:cNvGrpSpPr/>
        <p:nvPr/>
      </p:nvGrpSpPr>
      <p:grpSpPr>
        <a:xfrm>
          <a:off x="0" y="0"/>
          <a:ext cx="0" cy="0"/>
          <a:chOff x="0" y="0"/>
          <a:chExt cx="0" cy="0"/>
        </a:xfrm>
      </p:grpSpPr>
      <p:sp>
        <p:nvSpPr>
          <p:cNvPr id="64" name="Picture Placeholder 2"/>
          <p:cNvSpPr/>
          <p:nvPr>
            <p:ph type="pic" sz="quarter" idx="13"/>
          </p:nvPr>
        </p:nvSpPr>
        <p:spPr>
          <a:xfrm>
            <a:off x="3776326" y="1262118"/>
            <a:ext cx="1584177" cy="1980001"/>
          </a:xfrm>
          <a:prstGeom prst="rect">
            <a:avLst/>
          </a:prstGeom>
          <a:ln w="50800">
            <a:solidFill>
              <a:schemeClr val="accent1"/>
            </a:solidFill>
            <a:round/>
          </a:ln>
        </p:spPr>
        <p:txBody>
          <a:bodyPr lIns="91439" rIns="91439"/>
          <a:lstStyle/>
          <a:p>
            <a:pPr/>
          </a:p>
        </p:txBody>
      </p:sp>
      <p:sp>
        <p:nvSpPr>
          <p:cNvPr id="65" name="Rectangle 5"/>
          <p:cNvSpPr/>
          <p:nvPr/>
        </p:nvSpPr>
        <p:spPr>
          <a:xfrm>
            <a:off x="0" y="-1"/>
            <a:ext cx="9108506" cy="828002"/>
          </a:xfrm>
          <a:prstGeom prst="rect">
            <a:avLst/>
          </a:prstGeom>
          <a:gradFill>
            <a:gsLst>
              <a:gs pos="0">
                <a:srgbClr val="F0F0F0"/>
              </a:gs>
              <a:gs pos="100000">
                <a:srgbClr val="FFFFFF"/>
              </a:gs>
            </a:gsLst>
          </a:gradFill>
          <a:ln w="12700">
            <a:miter lim="400000"/>
          </a:ln>
        </p:spPr>
        <p:txBody>
          <a:bodyPr lIns="45719" rIns="45719" anchor="ctr"/>
          <a:lstStyle/>
          <a:p>
            <a:pPr algn="ctr">
              <a:defRPr b="1" sz="3600">
                <a:solidFill>
                  <a:srgbClr val="404040"/>
                </a:solidFill>
              </a:defRPr>
            </a:pPr>
          </a:p>
        </p:txBody>
      </p:sp>
      <p:sp>
        <p:nvSpPr>
          <p:cNvPr id="66" name="Title Text"/>
          <p:cNvSpPr txBox="1"/>
          <p:nvPr>
            <p:ph type="title"/>
          </p:nvPr>
        </p:nvSpPr>
        <p:spPr>
          <a:xfrm>
            <a:off x="0" y="25734"/>
            <a:ext cx="9144000" cy="776532"/>
          </a:xfrm>
          <a:prstGeom prst="rect">
            <a:avLst/>
          </a:prstGeom>
        </p:spPr>
        <p:txBody>
          <a:bodyPr/>
          <a:lstStyle/>
          <a:p>
            <a:pPr/>
            <a:r>
              <a:t>Title Text</a:t>
            </a:r>
          </a:p>
        </p:txBody>
      </p:sp>
      <p:sp>
        <p:nvSpPr>
          <p:cNvPr id="67" name="Picture Placeholder 2"/>
          <p:cNvSpPr/>
          <p:nvPr>
            <p:ph type="pic" sz="quarter" idx="14"/>
          </p:nvPr>
        </p:nvSpPr>
        <p:spPr>
          <a:xfrm>
            <a:off x="2179883" y="1352117"/>
            <a:ext cx="1440161" cy="1800001"/>
          </a:xfrm>
          <a:prstGeom prst="rect">
            <a:avLst/>
          </a:prstGeom>
          <a:ln w="50800">
            <a:solidFill>
              <a:schemeClr val="accent1"/>
            </a:solidFill>
            <a:round/>
          </a:ln>
        </p:spPr>
        <p:txBody>
          <a:bodyPr lIns="91439" rIns="91439"/>
          <a:lstStyle/>
          <a:p>
            <a:pPr/>
          </a:p>
        </p:txBody>
      </p:sp>
      <p:sp>
        <p:nvSpPr>
          <p:cNvPr id="68" name="Picture Placeholder 2"/>
          <p:cNvSpPr/>
          <p:nvPr>
            <p:ph type="pic" sz="quarter" idx="15"/>
          </p:nvPr>
        </p:nvSpPr>
        <p:spPr>
          <a:xfrm>
            <a:off x="723433" y="1437714"/>
            <a:ext cx="1296145" cy="1620000"/>
          </a:xfrm>
          <a:prstGeom prst="rect">
            <a:avLst/>
          </a:prstGeom>
          <a:ln w="50800">
            <a:solidFill>
              <a:schemeClr val="accent1"/>
            </a:solidFill>
            <a:round/>
          </a:ln>
        </p:spPr>
        <p:txBody>
          <a:bodyPr lIns="91439" rIns="91439"/>
          <a:lstStyle/>
          <a:p>
            <a:pPr/>
          </a:p>
        </p:txBody>
      </p:sp>
      <p:sp>
        <p:nvSpPr>
          <p:cNvPr id="69" name="Picture Placeholder 2"/>
          <p:cNvSpPr/>
          <p:nvPr>
            <p:ph type="pic" sz="quarter" idx="16"/>
          </p:nvPr>
        </p:nvSpPr>
        <p:spPr>
          <a:xfrm>
            <a:off x="5516784" y="1352117"/>
            <a:ext cx="1440161" cy="1800001"/>
          </a:xfrm>
          <a:prstGeom prst="rect">
            <a:avLst/>
          </a:prstGeom>
          <a:ln w="50800">
            <a:solidFill>
              <a:schemeClr val="accent1"/>
            </a:solidFill>
            <a:round/>
          </a:ln>
        </p:spPr>
        <p:txBody>
          <a:bodyPr lIns="91439" rIns="91439"/>
          <a:lstStyle/>
          <a:p>
            <a:pPr/>
          </a:p>
        </p:txBody>
      </p:sp>
      <p:sp>
        <p:nvSpPr>
          <p:cNvPr id="70" name="Picture Placeholder 2"/>
          <p:cNvSpPr/>
          <p:nvPr>
            <p:ph type="pic" sz="quarter" idx="17"/>
          </p:nvPr>
        </p:nvSpPr>
        <p:spPr>
          <a:xfrm>
            <a:off x="7113226" y="1442119"/>
            <a:ext cx="1296145" cy="1620000"/>
          </a:xfrm>
          <a:prstGeom prst="rect">
            <a:avLst/>
          </a:prstGeom>
          <a:ln w="50800">
            <a:solidFill>
              <a:schemeClr val="accent1"/>
            </a:solidFill>
            <a:round/>
          </a:ln>
        </p:spPr>
        <p:txBody>
          <a:bodyPr lIns="91439" rIns="91439"/>
          <a:lstStyle/>
          <a:p>
            <a:pP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Picture with Caption">
    <p:spTree>
      <p:nvGrpSpPr>
        <p:cNvPr id="1" name=""/>
        <p:cNvGrpSpPr/>
        <p:nvPr/>
      </p:nvGrpSpPr>
      <p:grpSpPr>
        <a:xfrm>
          <a:off x="0" y="0"/>
          <a:ext cx="0" cy="0"/>
          <a:chOff x="0" y="0"/>
          <a:chExt cx="0" cy="0"/>
        </a:xfrm>
      </p:grpSpPr>
      <p:sp>
        <p:nvSpPr>
          <p:cNvPr id="78" name="Picture Placeholder 2"/>
          <p:cNvSpPr/>
          <p:nvPr>
            <p:ph type="pic" idx="13"/>
          </p:nvPr>
        </p:nvSpPr>
        <p:spPr>
          <a:xfrm>
            <a:off x="179999" y="179550"/>
            <a:ext cx="8784002" cy="4784400"/>
          </a:xfrm>
          <a:prstGeom prst="rect">
            <a:avLst/>
          </a:prstGeom>
        </p:spPr>
        <p:txBody>
          <a:bodyPr lIns="91439" rIns="91439"/>
          <a:lstStyle/>
          <a:p>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Picture with Caption">
    <p:spTree>
      <p:nvGrpSpPr>
        <p:cNvPr id="1" name=""/>
        <p:cNvGrpSpPr/>
        <p:nvPr/>
      </p:nvGrpSpPr>
      <p:grpSpPr>
        <a:xfrm>
          <a:off x="0" y="0"/>
          <a:ext cx="0" cy="0"/>
          <a:chOff x="0" y="0"/>
          <a:chExt cx="0" cy="0"/>
        </a:xfrm>
      </p:grpSpPr>
      <p:sp>
        <p:nvSpPr>
          <p:cNvPr id="86" name="Rectangle 6"/>
          <p:cNvSpPr/>
          <p:nvPr/>
        </p:nvSpPr>
        <p:spPr>
          <a:xfrm>
            <a:off x="719999" y="442505"/>
            <a:ext cx="7704002" cy="4281359"/>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87" name="Picture Placeholder 2"/>
          <p:cNvSpPr/>
          <p:nvPr>
            <p:ph type="pic" sz="half" idx="13"/>
          </p:nvPr>
        </p:nvSpPr>
        <p:spPr>
          <a:xfrm>
            <a:off x="3275855" y="0"/>
            <a:ext cx="2592289" cy="5143500"/>
          </a:xfrm>
          <a:prstGeom prst="rect">
            <a:avLst/>
          </a:prstGeom>
        </p:spPr>
        <p:txBody>
          <a:bodyPr lIns="91439" rIns="91439"/>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Picture with Caption">
    <p:spTree>
      <p:nvGrpSpPr>
        <p:cNvPr id="1" name=""/>
        <p:cNvGrpSpPr/>
        <p:nvPr/>
      </p:nvGrpSpPr>
      <p:grpSpPr>
        <a:xfrm>
          <a:off x="0" y="0"/>
          <a:ext cx="0" cy="0"/>
          <a:chOff x="0" y="0"/>
          <a:chExt cx="0" cy="0"/>
        </a:xfrm>
      </p:grpSpPr>
      <p:pic>
        <p:nvPicPr>
          <p:cNvPr id="95" name="그림 1" descr="그림 1"/>
          <p:cNvPicPr>
            <a:picLocks noChangeAspect="1"/>
          </p:cNvPicPr>
          <p:nvPr/>
        </p:nvPicPr>
        <p:blipFill>
          <a:blip r:embed="rId2">
            <a:extLst/>
          </a:blip>
          <a:stretch>
            <a:fillRect/>
          </a:stretch>
        </p:blipFill>
        <p:spPr>
          <a:xfrm>
            <a:off x="720079" y="1635646"/>
            <a:ext cx="4217148" cy="2310734"/>
          </a:xfrm>
          <a:prstGeom prst="rect">
            <a:avLst/>
          </a:prstGeom>
          <a:ln w="12700">
            <a:miter lim="400000"/>
          </a:ln>
        </p:spPr>
      </p:pic>
      <p:sp>
        <p:nvSpPr>
          <p:cNvPr id="96" name="Picture Placeholder 2"/>
          <p:cNvSpPr/>
          <p:nvPr>
            <p:ph type="pic" sz="quarter" idx="13"/>
          </p:nvPr>
        </p:nvSpPr>
        <p:spPr>
          <a:xfrm>
            <a:off x="1357764" y="1731146"/>
            <a:ext cx="2952328" cy="1905739"/>
          </a:xfrm>
          <a:prstGeom prst="rect">
            <a:avLst/>
          </a:prstGeom>
        </p:spPr>
        <p:txBody>
          <a:bodyPr lIns="91439" rIns="91439"/>
          <a:lstStyle/>
          <a:p>
            <a:pPr/>
          </a:p>
        </p:txBody>
      </p:sp>
      <p:sp>
        <p:nvSpPr>
          <p:cNvPr id="97" name="Rectangle 9"/>
          <p:cNvSpPr/>
          <p:nvPr/>
        </p:nvSpPr>
        <p:spPr>
          <a:xfrm>
            <a:off x="0" y="0"/>
            <a:ext cx="9108506" cy="864000"/>
          </a:xfrm>
          <a:prstGeom prst="rect">
            <a:avLst/>
          </a:prstGeom>
          <a:gradFill>
            <a:gsLst>
              <a:gs pos="0">
                <a:srgbClr val="F0F0F0"/>
              </a:gs>
              <a:gs pos="100000">
                <a:srgbClr val="FFFFFF"/>
              </a:gs>
            </a:gsLst>
          </a:gradFill>
          <a:ln w="12700">
            <a:miter lim="400000"/>
          </a:ln>
        </p:spPr>
        <p:txBody>
          <a:bodyPr lIns="45719" rIns="45719" anchor="ctr"/>
          <a:lstStyle/>
          <a:p>
            <a:pPr algn="ctr">
              <a:defRPr b="1" sz="3600">
                <a:solidFill>
                  <a:srgbClr val="FFFFFF"/>
                </a:solidFill>
              </a:defRPr>
            </a:pPr>
          </a:p>
        </p:txBody>
      </p:sp>
      <p:sp>
        <p:nvSpPr>
          <p:cNvPr id="98" name="Title Text"/>
          <p:cNvSpPr txBox="1"/>
          <p:nvPr>
            <p:ph type="title"/>
          </p:nvPr>
        </p:nvSpPr>
        <p:spPr>
          <a:xfrm>
            <a:off x="0" y="25734"/>
            <a:ext cx="9144000" cy="776532"/>
          </a:xfrm>
          <a:prstGeom prst="rect">
            <a:avLst/>
          </a:prstGeom>
        </p:spPr>
        <p:txBody>
          <a:bodyPr/>
          <a:lstStyle/>
          <a:p>
            <a:pPr/>
            <a:r>
              <a:t>Title Text</a:t>
            </a:r>
          </a:p>
        </p:txBody>
      </p:sp>
      <p:pic>
        <p:nvPicPr>
          <p:cNvPr id="99" name="Picture 2" descr="Picture 2"/>
          <p:cNvPicPr>
            <a:picLocks noChangeAspect="1"/>
          </p:cNvPicPr>
          <p:nvPr/>
        </p:nvPicPr>
        <p:blipFill>
          <a:blip r:embed="rId3">
            <a:extLst/>
          </a:blip>
          <a:stretch>
            <a:fillRect/>
          </a:stretch>
        </p:blipFill>
        <p:spPr>
          <a:xfrm>
            <a:off x="8522681" y="105782"/>
            <a:ext cx="477241" cy="710957"/>
          </a:xfrm>
          <a:prstGeom prst="rect">
            <a:avLst/>
          </a:prstGeom>
          <a:ln w="12700">
            <a:miter lim="400000"/>
          </a:ln>
        </p:spPr>
      </p:pic>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4"/>
          <p:cNvSpPr/>
          <p:nvPr/>
        </p:nvSpPr>
        <p:spPr>
          <a:xfrm>
            <a:off x="-1" y="0"/>
            <a:ext cx="1619673" cy="5143500"/>
          </a:xfrm>
          <a:prstGeom prst="rect">
            <a:avLst/>
          </a:prstGeom>
          <a:gradFill>
            <a:gsLst>
              <a:gs pos="0">
                <a:srgbClr val="EBEBEB"/>
              </a:gs>
              <a:gs pos="42000">
                <a:srgbClr val="EFEFEF"/>
              </a:gs>
              <a:gs pos="100000">
                <a:srgbClr val="FFFFFF"/>
              </a:gs>
            </a:gsLst>
          </a:gradFill>
          <a:ln w="12700">
            <a:miter lim="400000"/>
          </a:ln>
        </p:spPr>
        <p:txBody>
          <a:bodyPr lIns="45719" rIns="45719" anchor="ctr"/>
          <a:lstStyle/>
          <a:p>
            <a:pPr algn="ctr">
              <a:defRPr>
                <a:solidFill>
                  <a:srgbClr val="FFFFFF"/>
                </a:solidFill>
              </a:defRPr>
            </a:pPr>
          </a:p>
        </p:txBody>
      </p:sp>
      <p:sp>
        <p:nvSpPr>
          <p:cNvPr id="3" name="Title Text"/>
          <p:cNvSpPr txBox="1"/>
          <p:nvPr>
            <p:ph type="title"/>
          </p:nvPr>
        </p:nvSpPr>
        <p:spPr>
          <a:xfrm>
            <a:off x="1584000" y="25734"/>
            <a:ext cx="7560000" cy="7765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pic>
        <p:nvPicPr>
          <p:cNvPr id="4" name="Picture 2" descr="Picture 2"/>
          <p:cNvPicPr>
            <a:picLocks noChangeAspect="1"/>
          </p:cNvPicPr>
          <p:nvPr/>
        </p:nvPicPr>
        <p:blipFill>
          <a:blip r:embed="rId2">
            <a:extLst/>
          </a:blip>
          <a:stretch>
            <a:fillRect/>
          </a:stretch>
        </p:blipFill>
        <p:spPr>
          <a:xfrm>
            <a:off x="168020" y="3332174"/>
            <a:ext cx="1087451" cy="1620001"/>
          </a:xfrm>
          <a:prstGeom prst="rect">
            <a:avLst/>
          </a:prstGeom>
          <a:ln w="12700">
            <a:miter lim="400000"/>
          </a:ln>
        </p:spPr>
      </p:pic>
      <p:sp>
        <p:nvSpPr>
          <p:cNvPr id="5" name="Straight Arrow Connector 8"/>
          <p:cNvSpPr/>
          <p:nvPr/>
        </p:nvSpPr>
        <p:spPr>
          <a:xfrm>
            <a:off x="711745" y="4952174"/>
            <a:ext cx="8432256" cy="1"/>
          </a:xfrm>
          <a:prstGeom prst="line">
            <a:avLst/>
          </a:prstGeom>
          <a:ln w="12700">
            <a:solidFill>
              <a:schemeClr val="accent1"/>
            </a:solidFill>
          </a:ln>
        </p:spPr>
        <p:txBody>
          <a:bodyPr lIns="45719" rIns="45719"/>
          <a:lstStyle/>
          <a:p>
            <a:pPr/>
          </a:p>
        </p:txBody>
      </p:sp>
      <p:sp>
        <p:nvSpPr>
          <p:cNvPr id="6"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40404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jpeg"/><Relationship Id="rId6"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10.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jpeg"/><Relationship Id="rId4"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7.png"/><Relationship Id="rId4"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6.jpeg"/><Relationship Id="rId4" Type="http://schemas.openxmlformats.org/officeDocument/2006/relationships/image" Target="../media/image8.png"/><Relationship Id="rId5"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6" name="Group"/>
          <p:cNvGrpSpPr/>
          <p:nvPr/>
        </p:nvGrpSpPr>
        <p:grpSpPr>
          <a:xfrm>
            <a:off x="325" y="133304"/>
            <a:ext cx="7011943" cy="4752945"/>
            <a:chOff x="0" y="-123946"/>
            <a:chExt cx="7011942" cy="4752944"/>
          </a:xfrm>
        </p:grpSpPr>
        <p:grpSp>
          <p:nvGrpSpPr>
            <p:cNvPr id="231" name="Group 18"/>
            <p:cNvGrpSpPr/>
            <p:nvPr/>
          </p:nvGrpSpPr>
          <p:grpSpPr>
            <a:xfrm>
              <a:off x="2849963" y="2631646"/>
              <a:ext cx="903536" cy="903537"/>
              <a:chOff x="0" y="0"/>
              <a:chExt cx="903535" cy="903535"/>
            </a:xfrm>
          </p:grpSpPr>
          <p:sp>
            <p:nvSpPr>
              <p:cNvPr id="228" name="Oval 19"/>
              <p:cNvSpPr/>
              <p:nvPr/>
            </p:nvSpPr>
            <p:spPr>
              <a:xfrm>
                <a:off x="-1" y="-1"/>
                <a:ext cx="903537" cy="903537"/>
              </a:xfrm>
              <a:prstGeom prst="ellipse">
                <a:avLst/>
              </a:prstGeom>
              <a:solidFill>
                <a:srgbClr val="FFFFFF"/>
              </a:solidFill>
              <a:ln w="38100" cap="flat">
                <a:solidFill>
                  <a:srgbClr val="404040"/>
                </a:solidFill>
                <a:prstDash val="solid"/>
                <a:miter lim="800000"/>
              </a:ln>
              <a:effectLst/>
            </p:spPr>
            <p:txBody>
              <a:bodyPr wrap="square" lIns="34289" tIns="34289" rIns="34289" bIns="34289" numCol="1" anchor="ctr">
                <a:noAutofit/>
              </a:bodyPr>
              <a:lstStyle/>
              <a:p>
                <a:pPr algn="ctr" defTabSz="685800">
                  <a:defRPr sz="2000"/>
                </a:pPr>
              </a:p>
            </p:txBody>
          </p:sp>
          <p:sp>
            <p:nvSpPr>
              <p:cNvPr id="229" name="Oval 20"/>
              <p:cNvSpPr/>
              <p:nvPr/>
            </p:nvSpPr>
            <p:spPr>
              <a:xfrm>
                <a:off x="109398" y="109397"/>
                <a:ext cx="684739" cy="684739"/>
              </a:xfrm>
              <a:prstGeom prst="ellipse">
                <a:avLst/>
              </a:prstGeom>
              <a:solidFill>
                <a:srgbClr val="FC79B2"/>
              </a:solidFill>
              <a:ln w="12700" cap="flat">
                <a:noFill/>
                <a:miter lim="400000"/>
              </a:ln>
              <a:effectLst/>
            </p:spPr>
            <p:txBody>
              <a:bodyPr wrap="square" lIns="34289" tIns="34289" rIns="34289" bIns="34289" numCol="1" anchor="ctr">
                <a:noAutofit/>
              </a:bodyPr>
              <a:lstStyle/>
              <a:p>
                <a:pPr algn="ctr" defTabSz="685800">
                  <a:defRPr sz="2000"/>
                </a:pPr>
              </a:p>
            </p:txBody>
          </p:sp>
          <p:sp>
            <p:nvSpPr>
              <p:cNvPr id="230" name="TextBox 21"/>
              <p:cNvSpPr txBox="1"/>
              <p:nvPr/>
            </p:nvSpPr>
            <p:spPr>
              <a:xfrm>
                <a:off x="119540" y="349704"/>
                <a:ext cx="664455" cy="2041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lvl1pPr algn="ctr" defTabSz="685800">
                  <a:defRPr b="1" sz="1000">
                    <a:solidFill>
                      <a:srgbClr val="FFFFFF"/>
                    </a:solidFill>
                  </a:defRPr>
                </a:lvl1pPr>
              </a:lstStyle>
              <a:p>
                <a:pPr/>
                <a:r>
                  <a:t>START</a:t>
                </a:r>
              </a:p>
            </p:txBody>
          </p:sp>
        </p:grpSp>
        <p:sp>
          <p:nvSpPr>
            <p:cNvPr id="232" name="Freeform 61"/>
            <p:cNvSpPr/>
            <p:nvPr/>
          </p:nvSpPr>
          <p:spPr>
            <a:xfrm rot="5400000">
              <a:off x="1704375" y="2448296"/>
              <a:ext cx="1232641" cy="1717440"/>
            </a:xfrm>
            <a:custGeom>
              <a:avLst/>
              <a:gdLst/>
              <a:ahLst/>
              <a:cxnLst>
                <a:cxn ang="0">
                  <a:pos x="wd2" y="hd2"/>
                </a:cxn>
                <a:cxn ang="5400000">
                  <a:pos x="wd2" y="hd2"/>
                </a:cxn>
                <a:cxn ang="10800000">
                  <a:pos x="wd2" y="hd2"/>
                </a:cxn>
                <a:cxn ang="16200000">
                  <a:pos x="wd2" y="hd2"/>
                </a:cxn>
              </a:cxnLst>
              <a:rect l="0" t="0" r="r" b="b"/>
              <a:pathLst>
                <a:path w="21537" h="20987" fill="norm" stroke="1" extrusionOk="0">
                  <a:moveTo>
                    <a:pt x="0" y="8843"/>
                  </a:moveTo>
                  <a:cubicBezTo>
                    <a:pt x="1770" y="10340"/>
                    <a:pt x="2558" y="11796"/>
                    <a:pt x="3221" y="13105"/>
                  </a:cubicBezTo>
                  <a:cubicBezTo>
                    <a:pt x="4017" y="14291"/>
                    <a:pt x="5115" y="14950"/>
                    <a:pt x="6566" y="16423"/>
                  </a:cubicBezTo>
                  <a:cubicBezTo>
                    <a:pt x="8017" y="17439"/>
                    <a:pt x="8576" y="18232"/>
                    <a:pt x="9144" y="18651"/>
                  </a:cubicBezTo>
                  <a:cubicBezTo>
                    <a:pt x="10240" y="19513"/>
                    <a:pt x="9645" y="19931"/>
                    <a:pt x="9620" y="20987"/>
                  </a:cubicBezTo>
                  <a:lnTo>
                    <a:pt x="18998" y="20974"/>
                  </a:lnTo>
                  <a:cubicBezTo>
                    <a:pt x="18787" y="20316"/>
                    <a:pt x="18490" y="20183"/>
                    <a:pt x="19268" y="19154"/>
                  </a:cubicBezTo>
                  <a:cubicBezTo>
                    <a:pt x="21592" y="16221"/>
                    <a:pt x="21519" y="11705"/>
                    <a:pt x="21519" y="10616"/>
                  </a:cubicBezTo>
                  <a:cubicBezTo>
                    <a:pt x="21600" y="8505"/>
                    <a:pt x="21416" y="7148"/>
                    <a:pt x="20782" y="6391"/>
                  </a:cubicBezTo>
                  <a:cubicBezTo>
                    <a:pt x="19805" y="5683"/>
                    <a:pt x="19449" y="5747"/>
                    <a:pt x="18052" y="6077"/>
                  </a:cubicBezTo>
                  <a:cubicBezTo>
                    <a:pt x="18530" y="7015"/>
                    <a:pt x="18090" y="8233"/>
                    <a:pt x="17942" y="9044"/>
                  </a:cubicBezTo>
                  <a:cubicBezTo>
                    <a:pt x="17735" y="9008"/>
                    <a:pt x="18342" y="6544"/>
                    <a:pt x="17770" y="5961"/>
                  </a:cubicBezTo>
                  <a:cubicBezTo>
                    <a:pt x="17061" y="5377"/>
                    <a:pt x="15712" y="5042"/>
                    <a:pt x="14510" y="5540"/>
                  </a:cubicBezTo>
                  <a:cubicBezTo>
                    <a:pt x="15418" y="6629"/>
                    <a:pt x="15021" y="7875"/>
                    <a:pt x="14940" y="8807"/>
                  </a:cubicBezTo>
                  <a:cubicBezTo>
                    <a:pt x="14776" y="8765"/>
                    <a:pt x="15204" y="6484"/>
                    <a:pt x="14211" y="5530"/>
                  </a:cubicBezTo>
                  <a:cubicBezTo>
                    <a:pt x="13424" y="5006"/>
                    <a:pt x="12981" y="5008"/>
                    <a:pt x="11445" y="5090"/>
                  </a:cubicBezTo>
                  <a:cubicBezTo>
                    <a:pt x="11577" y="6479"/>
                    <a:pt x="11673" y="7265"/>
                    <a:pt x="11500" y="8942"/>
                  </a:cubicBezTo>
                  <a:cubicBezTo>
                    <a:pt x="11100" y="4478"/>
                    <a:pt x="11132" y="2747"/>
                    <a:pt x="11050" y="1210"/>
                  </a:cubicBezTo>
                  <a:cubicBezTo>
                    <a:pt x="10989" y="-324"/>
                    <a:pt x="8080" y="-613"/>
                    <a:pt x="8257" y="1605"/>
                  </a:cubicBezTo>
                  <a:cubicBezTo>
                    <a:pt x="8092" y="3774"/>
                    <a:pt x="8844" y="11240"/>
                    <a:pt x="7868" y="11883"/>
                  </a:cubicBezTo>
                  <a:cubicBezTo>
                    <a:pt x="7023" y="12208"/>
                    <a:pt x="7042" y="12128"/>
                    <a:pt x="5955" y="11444"/>
                  </a:cubicBezTo>
                  <a:cubicBezTo>
                    <a:pt x="4706" y="10382"/>
                    <a:pt x="2803" y="7612"/>
                    <a:pt x="0" y="8843"/>
                  </a:cubicBezTo>
                  <a:close/>
                </a:path>
              </a:pathLst>
            </a:custGeom>
            <a:solidFill>
              <a:srgbClr val="96C8E9"/>
            </a:solidFill>
            <a:ln w="12700" cap="flat">
              <a:noFill/>
              <a:miter lim="400000"/>
            </a:ln>
            <a:effectLst/>
          </p:spPr>
          <p:txBody>
            <a:bodyPr wrap="square" lIns="34289" tIns="34289" rIns="34289" bIns="34289" numCol="1" anchor="ctr">
              <a:noAutofit/>
            </a:bodyPr>
            <a:lstStyle/>
            <a:p>
              <a:pPr algn="ctr" defTabSz="685800">
                <a:defRPr sz="2000"/>
              </a:pPr>
            </a:p>
          </p:txBody>
        </p:sp>
        <p:grpSp>
          <p:nvGrpSpPr>
            <p:cNvPr id="235" name="Group 38"/>
            <p:cNvGrpSpPr/>
            <p:nvPr/>
          </p:nvGrpSpPr>
          <p:grpSpPr>
            <a:xfrm>
              <a:off x="0" y="3136133"/>
              <a:ext cx="1467329" cy="786336"/>
              <a:chOff x="0" y="0"/>
              <a:chExt cx="1467328" cy="786334"/>
            </a:xfrm>
          </p:grpSpPr>
          <p:sp>
            <p:nvSpPr>
              <p:cNvPr id="233" name="Rectangle 39"/>
              <p:cNvSpPr/>
              <p:nvPr/>
            </p:nvSpPr>
            <p:spPr>
              <a:xfrm>
                <a:off x="1045036" y="53382"/>
                <a:ext cx="422293" cy="695125"/>
              </a:xfrm>
              <a:prstGeom prst="rect">
                <a:avLst/>
              </a:prstGeom>
              <a:solidFill>
                <a:srgbClr val="F0E5F0"/>
              </a:solidFill>
              <a:ln w="12700" cap="flat">
                <a:noFill/>
                <a:miter lim="400000"/>
              </a:ln>
              <a:effectLst/>
            </p:spPr>
            <p:txBody>
              <a:bodyPr wrap="square" lIns="34289" tIns="34289" rIns="34289" bIns="34289" numCol="1" anchor="ctr">
                <a:noAutofit/>
              </a:bodyPr>
              <a:lstStyle/>
              <a:p>
                <a:pPr algn="ctr" defTabSz="685800">
                  <a:defRPr sz="2000"/>
                </a:pPr>
              </a:p>
            </p:txBody>
          </p:sp>
          <p:sp>
            <p:nvSpPr>
              <p:cNvPr id="234" name="Rectangle 40"/>
              <p:cNvSpPr/>
              <p:nvPr/>
            </p:nvSpPr>
            <p:spPr>
              <a:xfrm>
                <a:off x="0" y="0"/>
                <a:ext cx="1209506" cy="786335"/>
              </a:xfrm>
              <a:prstGeom prst="rect">
                <a:avLst/>
              </a:prstGeom>
              <a:solidFill>
                <a:srgbClr val="404040"/>
              </a:solidFill>
              <a:ln w="12700" cap="flat">
                <a:noFill/>
                <a:miter lim="400000"/>
              </a:ln>
              <a:effectLst/>
            </p:spPr>
            <p:txBody>
              <a:bodyPr wrap="square" lIns="34289" tIns="34289" rIns="34289" bIns="34289" numCol="1" anchor="ctr">
                <a:noAutofit/>
              </a:bodyPr>
              <a:lstStyle/>
              <a:p>
                <a:pPr algn="ctr" defTabSz="685800">
                  <a:defRPr sz="2000"/>
                </a:pPr>
              </a:p>
            </p:txBody>
          </p:sp>
        </p:grpSp>
        <p:grpSp>
          <p:nvGrpSpPr>
            <p:cNvPr id="238" name="Group 45"/>
            <p:cNvGrpSpPr/>
            <p:nvPr/>
          </p:nvGrpSpPr>
          <p:grpSpPr>
            <a:xfrm>
              <a:off x="4354874" y="2345425"/>
              <a:ext cx="440272" cy="1488286"/>
              <a:chOff x="0" y="0"/>
              <a:chExt cx="440270" cy="1488285"/>
            </a:xfrm>
          </p:grpSpPr>
          <p:sp>
            <p:nvSpPr>
              <p:cNvPr id="236" name="Trapezoid 11"/>
              <p:cNvSpPr/>
              <p:nvPr/>
            </p:nvSpPr>
            <p:spPr>
              <a:xfrm>
                <a:off x="-1" y="-1"/>
                <a:ext cx="440272" cy="1488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928" y="17722"/>
                      <a:pt x="6686" y="8117"/>
                      <a:pt x="6293" y="0"/>
                    </a:cubicBezTo>
                    <a:lnTo>
                      <a:pt x="15307" y="0"/>
                    </a:lnTo>
                    <a:cubicBezTo>
                      <a:pt x="15744" y="8117"/>
                      <a:pt x="19226" y="17436"/>
                      <a:pt x="21600" y="21600"/>
                    </a:cubicBezTo>
                    <a:lnTo>
                      <a:pt x="0" y="21600"/>
                    </a:lnTo>
                    <a:close/>
                  </a:path>
                </a:pathLst>
              </a:custGeom>
              <a:solidFill>
                <a:srgbClr val="FFCF9F"/>
              </a:solidFill>
              <a:ln w="3175" cap="flat">
                <a:noFill/>
                <a:miter lim="400000"/>
              </a:ln>
              <a:effectLst>
                <a:outerShdw sx="100000" sy="100000" kx="0" ky="0" algn="b" rotWithShape="0" blurRad="38100" dist="0" dir="0">
                  <a:srgbClr val="000000">
                    <a:alpha val="40000"/>
                  </a:srgbClr>
                </a:outerShdw>
              </a:effectLst>
            </p:spPr>
            <p:txBody>
              <a:bodyPr wrap="square" lIns="34289" tIns="34289" rIns="34289" bIns="34289" numCol="1" anchor="ctr">
                <a:noAutofit/>
              </a:bodyPr>
              <a:lstStyle/>
              <a:p>
                <a:pPr algn="ctr" defTabSz="685800">
                  <a:defRPr sz="1200">
                    <a:solidFill>
                      <a:srgbClr val="FFFFFF"/>
                    </a:solidFill>
                  </a:defRPr>
                </a:pPr>
              </a:p>
            </p:txBody>
          </p:sp>
          <p:sp>
            <p:nvSpPr>
              <p:cNvPr id="237" name="Trapezoid 11"/>
              <p:cNvSpPr/>
              <p:nvPr/>
            </p:nvSpPr>
            <p:spPr>
              <a:xfrm>
                <a:off x="77486" y="-1"/>
                <a:ext cx="283969" cy="14882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928" y="17722"/>
                      <a:pt x="6686" y="8117"/>
                      <a:pt x="6293" y="0"/>
                    </a:cubicBezTo>
                    <a:lnTo>
                      <a:pt x="15307" y="0"/>
                    </a:lnTo>
                    <a:cubicBezTo>
                      <a:pt x="15744" y="8117"/>
                      <a:pt x="19226" y="17436"/>
                      <a:pt x="21600" y="21600"/>
                    </a:cubicBezTo>
                    <a:lnTo>
                      <a:pt x="0" y="21600"/>
                    </a:lnTo>
                    <a:close/>
                  </a:path>
                </a:pathLst>
              </a:custGeom>
              <a:solidFill>
                <a:srgbClr val="FDF3AE"/>
              </a:solidFill>
              <a:ln w="3175" cap="flat">
                <a:noFill/>
                <a:miter lim="400000"/>
              </a:ln>
              <a:effectLst>
                <a:outerShdw sx="100000" sy="100000" kx="0" ky="0" algn="b" rotWithShape="0" blurRad="38100" dist="0" dir="0">
                  <a:srgbClr val="000000">
                    <a:alpha val="40000"/>
                  </a:srgbClr>
                </a:outerShdw>
              </a:effectLst>
            </p:spPr>
            <p:txBody>
              <a:bodyPr wrap="square" lIns="34289" tIns="34289" rIns="34289" bIns="34289" numCol="1" anchor="ctr">
                <a:noAutofit/>
              </a:bodyPr>
              <a:lstStyle/>
              <a:p>
                <a:pPr algn="ctr" defTabSz="685800">
                  <a:defRPr sz="1200">
                    <a:solidFill>
                      <a:srgbClr val="FFFFFF"/>
                    </a:solidFill>
                  </a:defRPr>
                </a:pPr>
              </a:p>
            </p:txBody>
          </p:sp>
        </p:grpSp>
        <p:grpSp>
          <p:nvGrpSpPr>
            <p:cNvPr id="274" name="Group 46"/>
            <p:cNvGrpSpPr/>
            <p:nvPr/>
          </p:nvGrpSpPr>
          <p:grpSpPr>
            <a:xfrm>
              <a:off x="4217999" y="988709"/>
              <a:ext cx="716730" cy="1659394"/>
              <a:chOff x="0" y="0"/>
              <a:chExt cx="716729" cy="1659392"/>
            </a:xfrm>
          </p:grpSpPr>
          <p:grpSp>
            <p:nvGrpSpPr>
              <p:cNvPr id="242" name="Group 77"/>
              <p:cNvGrpSpPr/>
              <p:nvPr/>
            </p:nvGrpSpPr>
            <p:grpSpPr>
              <a:xfrm>
                <a:off x="510404" y="1280271"/>
                <a:ext cx="98638" cy="212471"/>
                <a:chOff x="0" y="0"/>
                <a:chExt cx="98637" cy="212470"/>
              </a:xfrm>
            </p:grpSpPr>
            <p:sp>
              <p:nvSpPr>
                <p:cNvPr id="239" name="Graphic 2"/>
                <p:cNvSpPr/>
                <p:nvPr/>
              </p:nvSpPr>
              <p:spPr>
                <a:xfrm>
                  <a:off x="0" y="0"/>
                  <a:ext cx="98638" cy="212471"/>
                </a:xfrm>
                <a:custGeom>
                  <a:avLst/>
                  <a:gdLst/>
                  <a:ahLst/>
                  <a:cxnLst>
                    <a:cxn ang="0">
                      <a:pos x="wd2" y="hd2"/>
                    </a:cxn>
                    <a:cxn ang="5400000">
                      <a:pos x="wd2" y="hd2"/>
                    </a:cxn>
                    <a:cxn ang="10800000">
                      <a:pos x="wd2" y="hd2"/>
                    </a:cxn>
                    <a:cxn ang="16200000">
                      <a:pos x="wd2" y="hd2"/>
                    </a:cxn>
                  </a:cxnLst>
                  <a:rect l="0" t="0" r="r" b="b"/>
                  <a:pathLst>
                    <a:path w="21128" h="21499" fill="norm" stroke="1" extrusionOk="0">
                      <a:moveTo>
                        <a:pt x="20283" y="0"/>
                      </a:moveTo>
                      <a:cubicBezTo>
                        <a:pt x="19472" y="278"/>
                        <a:pt x="18465" y="494"/>
                        <a:pt x="18462" y="500"/>
                      </a:cubicBezTo>
                      <a:cubicBezTo>
                        <a:pt x="17380" y="619"/>
                        <a:pt x="5536" y="557"/>
                        <a:pt x="3619" y="554"/>
                      </a:cubicBezTo>
                      <a:cubicBezTo>
                        <a:pt x="2602" y="554"/>
                        <a:pt x="1886" y="336"/>
                        <a:pt x="860" y="3"/>
                      </a:cubicBezTo>
                      <a:cubicBezTo>
                        <a:pt x="337" y="1133"/>
                        <a:pt x="156" y="2306"/>
                        <a:pt x="46" y="3483"/>
                      </a:cubicBezTo>
                      <a:cubicBezTo>
                        <a:pt x="-157" y="5629"/>
                        <a:pt x="329" y="7709"/>
                        <a:pt x="1300" y="9739"/>
                      </a:cubicBezTo>
                      <a:cubicBezTo>
                        <a:pt x="3334" y="13987"/>
                        <a:pt x="6577" y="17757"/>
                        <a:pt x="10291" y="21342"/>
                      </a:cubicBezTo>
                      <a:cubicBezTo>
                        <a:pt x="10558" y="21600"/>
                        <a:pt x="10668" y="21504"/>
                        <a:pt x="10875" y="21309"/>
                      </a:cubicBezTo>
                      <a:cubicBezTo>
                        <a:pt x="12179" y="20072"/>
                        <a:pt x="13406" y="18798"/>
                        <a:pt x="14548" y="17482"/>
                      </a:cubicBezTo>
                      <a:cubicBezTo>
                        <a:pt x="16990" y="14667"/>
                        <a:pt x="19099" y="11743"/>
                        <a:pt x="20343" y="8531"/>
                      </a:cubicBezTo>
                      <a:cubicBezTo>
                        <a:pt x="21443" y="5682"/>
                        <a:pt x="21355" y="2841"/>
                        <a:pt x="20283" y="0"/>
                      </a:cubicBezTo>
                      <a:close/>
                    </a:path>
                  </a:pathLst>
                </a:custGeom>
                <a:solidFill>
                  <a:srgbClr val="FFCD07"/>
                </a:solidFill>
                <a:ln w="3175" cap="flat">
                  <a:noFill/>
                  <a:miter lim="400000"/>
                </a:ln>
                <a:effectLst>
                  <a:outerShdw sx="100000" sy="100000" kx="0" ky="0" algn="b" rotWithShape="0" blurRad="38100" dist="0" dir="0">
                    <a:srgbClr val="000000">
                      <a:alpha val="40000"/>
                    </a:srgbClr>
                  </a:outerShdw>
                </a:effectLst>
              </p:spPr>
              <p:txBody>
                <a:bodyPr wrap="square" lIns="34289" tIns="34289" rIns="34289" bIns="34289" numCol="1" anchor="ctr">
                  <a:noAutofit/>
                </a:bodyPr>
                <a:lstStyle/>
                <a:p>
                  <a:pPr defTabSz="685800">
                    <a:defRPr sz="1200"/>
                  </a:pPr>
                </a:p>
              </p:txBody>
            </p:sp>
            <p:sp>
              <p:nvSpPr>
                <p:cNvPr id="240" name="Graphic 2"/>
                <p:cNvSpPr/>
                <p:nvPr/>
              </p:nvSpPr>
              <p:spPr>
                <a:xfrm>
                  <a:off x="11358" y="4791"/>
                  <a:ext cx="75921" cy="146607"/>
                </a:xfrm>
                <a:custGeom>
                  <a:avLst/>
                  <a:gdLst/>
                  <a:ahLst/>
                  <a:cxnLst>
                    <a:cxn ang="0">
                      <a:pos x="wd2" y="hd2"/>
                    </a:cxn>
                    <a:cxn ang="5400000">
                      <a:pos x="wd2" y="hd2"/>
                    </a:cxn>
                    <a:cxn ang="10800000">
                      <a:pos x="wd2" y="hd2"/>
                    </a:cxn>
                    <a:cxn ang="16200000">
                      <a:pos x="wd2" y="hd2"/>
                    </a:cxn>
                  </a:cxnLst>
                  <a:rect l="0" t="0" r="r" b="b"/>
                  <a:pathLst>
                    <a:path w="21394" h="21465" fill="norm" stroke="1" extrusionOk="0">
                      <a:moveTo>
                        <a:pt x="16760" y="126"/>
                      </a:moveTo>
                      <a:cubicBezTo>
                        <a:pt x="18215" y="43"/>
                        <a:pt x="19680" y="202"/>
                        <a:pt x="21129" y="13"/>
                      </a:cubicBezTo>
                      <a:cubicBezTo>
                        <a:pt x="21297" y="1238"/>
                        <a:pt x="21497" y="2448"/>
                        <a:pt x="21333" y="3699"/>
                      </a:cubicBezTo>
                      <a:cubicBezTo>
                        <a:pt x="21137" y="5201"/>
                        <a:pt x="20776" y="6660"/>
                        <a:pt x="20204" y="8095"/>
                      </a:cubicBezTo>
                      <a:cubicBezTo>
                        <a:pt x="19770" y="9181"/>
                        <a:pt x="19269" y="10246"/>
                        <a:pt x="18672" y="11283"/>
                      </a:cubicBezTo>
                      <a:cubicBezTo>
                        <a:pt x="16669" y="14759"/>
                        <a:pt x="14122" y="17982"/>
                        <a:pt x="11270" y="21064"/>
                      </a:cubicBezTo>
                      <a:cubicBezTo>
                        <a:pt x="10777" y="21598"/>
                        <a:pt x="10575" y="21600"/>
                        <a:pt x="10075" y="21066"/>
                      </a:cubicBezTo>
                      <a:cubicBezTo>
                        <a:pt x="7466" y="18274"/>
                        <a:pt x="5107" y="15363"/>
                        <a:pt x="3202" y="12236"/>
                      </a:cubicBezTo>
                      <a:cubicBezTo>
                        <a:pt x="1735" y="9827"/>
                        <a:pt x="558" y="7333"/>
                        <a:pt x="100" y="4675"/>
                      </a:cubicBezTo>
                      <a:cubicBezTo>
                        <a:pt x="-103" y="3496"/>
                        <a:pt x="65" y="367"/>
                        <a:pt x="69" y="0"/>
                      </a:cubicBezTo>
                      <a:cubicBezTo>
                        <a:pt x="1569" y="196"/>
                        <a:pt x="15218" y="1"/>
                        <a:pt x="16760" y="126"/>
                      </a:cubicBezTo>
                      <a:close/>
                    </a:path>
                  </a:pathLst>
                </a:custGeom>
                <a:solidFill>
                  <a:srgbClr val="F6AF1B"/>
                </a:solidFill>
                <a:ln w="12700" cap="flat">
                  <a:noFill/>
                  <a:miter lim="400000"/>
                </a:ln>
                <a:effectLst/>
              </p:spPr>
              <p:txBody>
                <a:bodyPr wrap="square" lIns="34289" tIns="34289" rIns="34289" bIns="34289" numCol="1" anchor="ctr">
                  <a:noAutofit/>
                </a:bodyPr>
                <a:lstStyle/>
                <a:p>
                  <a:pPr defTabSz="685800">
                    <a:defRPr sz="1200"/>
                  </a:pPr>
                </a:p>
              </p:txBody>
            </p:sp>
            <p:sp>
              <p:nvSpPr>
                <p:cNvPr id="241" name="Graphic 2"/>
                <p:cNvSpPr/>
                <p:nvPr/>
              </p:nvSpPr>
              <p:spPr>
                <a:xfrm>
                  <a:off x="27499" y="5159"/>
                  <a:ext cx="43639" cy="104899"/>
                </a:xfrm>
                <a:custGeom>
                  <a:avLst/>
                  <a:gdLst/>
                  <a:ahLst/>
                  <a:cxnLst>
                    <a:cxn ang="0">
                      <a:pos x="wd2" y="hd2"/>
                    </a:cxn>
                    <a:cxn ang="5400000">
                      <a:pos x="wd2" y="hd2"/>
                    </a:cxn>
                    <a:cxn ang="10800000">
                      <a:pos x="wd2" y="hd2"/>
                    </a:cxn>
                    <a:cxn ang="16200000">
                      <a:pos x="wd2" y="hd2"/>
                    </a:cxn>
                  </a:cxnLst>
                  <a:rect l="0" t="0" r="r" b="b"/>
                  <a:pathLst>
                    <a:path w="20115" h="21364" fill="norm" stroke="1" extrusionOk="0">
                      <a:moveTo>
                        <a:pt x="19498" y="9466"/>
                      </a:moveTo>
                      <a:cubicBezTo>
                        <a:pt x="18036" y="13484"/>
                        <a:pt x="13343" y="18240"/>
                        <a:pt x="10371" y="21031"/>
                      </a:cubicBezTo>
                      <a:cubicBezTo>
                        <a:pt x="9845" y="21525"/>
                        <a:pt x="9587" y="21428"/>
                        <a:pt x="9136" y="21014"/>
                      </a:cubicBezTo>
                      <a:cubicBezTo>
                        <a:pt x="4959" y="17177"/>
                        <a:pt x="2466" y="13815"/>
                        <a:pt x="646" y="9178"/>
                      </a:cubicBezTo>
                      <a:cubicBezTo>
                        <a:pt x="-456" y="6370"/>
                        <a:pt x="-76" y="2814"/>
                        <a:pt x="1238" y="27"/>
                      </a:cubicBezTo>
                      <a:cubicBezTo>
                        <a:pt x="3948" y="109"/>
                        <a:pt x="16245" y="-75"/>
                        <a:pt x="18449" y="37"/>
                      </a:cubicBezTo>
                      <a:cubicBezTo>
                        <a:pt x="19044" y="1129"/>
                        <a:pt x="21144" y="6298"/>
                        <a:pt x="19498" y="9466"/>
                      </a:cubicBezTo>
                      <a:close/>
                    </a:path>
                  </a:pathLst>
                </a:custGeom>
                <a:solidFill>
                  <a:srgbClr val="F38821"/>
                </a:solidFill>
                <a:ln w="12700" cap="flat">
                  <a:noFill/>
                  <a:miter lim="400000"/>
                </a:ln>
                <a:effectLst/>
              </p:spPr>
              <p:txBody>
                <a:bodyPr wrap="square" lIns="34289" tIns="34289" rIns="34289" bIns="34289" numCol="1" anchor="ctr">
                  <a:noAutofit/>
                </a:bodyPr>
                <a:lstStyle/>
                <a:p>
                  <a:pPr defTabSz="685800">
                    <a:defRPr sz="1200"/>
                  </a:pPr>
                </a:p>
              </p:txBody>
            </p:sp>
          </p:grpSp>
          <p:grpSp>
            <p:nvGrpSpPr>
              <p:cNvPr id="246" name="Group 78"/>
              <p:cNvGrpSpPr/>
              <p:nvPr/>
            </p:nvGrpSpPr>
            <p:grpSpPr>
              <a:xfrm>
                <a:off x="109344" y="1282959"/>
                <a:ext cx="98638" cy="212471"/>
                <a:chOff x="0" y="0"/>
                <a:chExt cx="98637" cy="212470"/>
              </a:xfrm>
            </p:grpSpPr>
            <p:sp>
              <p:nvSpPr>
                <p:cNvPr id="243" name="Graphic 2"/>
                <p:cNvSpPr/>
                <p:nvPr/>
              </p:nvSpPr>
              <p:spPr>
                <a:xfrm>
                  <a:off x="0" y="0"/>
                  <a:ext cx="98638" cy="212471"/>
                </a:xfrm>
                <a:custGeom>
                  <a:avLst/>
                  <a:gdLst/>
                  <a:ahLst/>
                  <a:cxnLst>
                    <a:cxn ang="0">
                      <a:pos x="wd2" y="hd2"/>
                    </a:cxn>
                    <a:cxn ang="5400000">
                      <a:pos x="wd2" y="hd2"/>
                    </a:cxn>
                    <a:cxn ang="10800000">
                      <a:pos x="wd2" y="hd2"/>
                    </a:cxn>
                    <a:cxn ang="16200000">
                      <a:pos x="wd2" y="hd2"/>
                    </a:cxn>
                  </a:cxnLst>
                  <a:rect l="0" t="0" r="r" b="b"/>
                  <a:pathLst>
                    <a:path w="21128" h="21499" fill="norm" stroke="1" extrusionOk="0">
                      <a:moveTo>
                        <a:pt x="20283" y="0"/>
                      </a:moveTo>
                      <a:cubicBezTo>
                        <a:pt x="19472" y="278"/>
                        <a:pt x="18465" y="494"/>
                        <a:pt x="18462" y="500"/>
                      </a:cubicBezTo>
                      <a:cubicBezTo>
                        <a:pt x="17380" y="619"/>
                        <a:pt x="5536" y="557"/>
                        <a:pt x="3619" y="554"/>
                      </a:cubicBezTo>
                      <a:cubicBezTo>
                        <a:pt x="2602" y="554"/>
                        <a:pt x="1886" y="336"/>
                        <a:pt x="860" y="3"/>
                      </a:cubicBezTo>
                      <a:cubicBezTo>
                        <a:pt x="337" y="1133"/>
                        <a:pt x="156" y="2306"/>
                        <a:pt x="46" y="3483"/>
                      </a:cubicBezTo>
                      <a:cubicBezTo>
                        <a:pt x="-157" y="5629"/>
                        <a:pt x="329" y="7709"/>
                        <a:pt x="1300" y="9739"/>
                      </a:cubicBezTo>
                      <a:cubicBezTo>
                        <a:pt x="3334" y="13987"/>
                        <a:pt x="6577" y="17757"/>
                        <a:pt x="10291" y="21342"/>
                      </a:cubicBezTo>
                      <a:cubicBezTo>
                        <a:pt x="10558" y="21600"/>
                        <a:pt x="10668" y="21504"/>
                        <a:pt x="10875" y="21309"/>
                      </a:cubicBezTo>
                      <a:cubicBezTo>
                        <a:pt x="12179" y="20072"/>
                        <a:pt x="13406" y="18798"/>
                        <a:pt x="14548" y="17482"/>
                      </a:cubicBezTo>
                      <a:cubicBezTo>
                        <a:pt x="16990" y="14667"/>
                        <a:pt x="19099" y="11743"/>
                        <a:pt x="20343" y="8531"/>
                      </a:cubicBezTo>
                      <a:cubicBezTo>
                        <a:pt x="21443" y="5682"/>
                        <a:pt x="21355" y="2841"/>
                        <a:pt x="20283" y="0"/>
                      </a:cubicBezTo>
                      <a:close/>
                    </a:path>
                  </a:pathLst>
                </a:custGeom>
                <a:solidFill>
                  <a:srgbClr val="FFCD07"/>
                </a:solidFill>
                <a:ln w="3175" cap="flat">
                  <a:noFill/>
                  <a:miter lim="400000"/>
                </a:ln>
                <a:effectLst>
                  <a:outerShdw sx="100000" sy="100000" kx="0" ky="0" algn="b" rotWithShape="0" blurRad="38100" dist="0" dir="0">
                    <a:srgbClr val="000000">
                      <a:alpha val="40000"/>
                    </a:srgbClr>
                  </a:outerShdw>
                </a:effectLst>
              </p:spPr>
              <p:txBody>
                <a:bodyPr wrap="square" lIns="34289" tIns="34289" rIns="34289" bIns="34289" numCol="1" anchor="ctr">
                  <a:noAutofit/>
                </a:bodyPr>
                <a:lstStyle/>
                <a:p>
                  <a:pPr defTabSz="685800">
                    <a:defRPr sz="1200"/>
                  </a:pPr>
                </a:p>
              </p:txBody>
            </p:sp>
            <p:sp>
              <p:nvSpPr>
                <p:cNvPr id="244" name="Graphic 2"/>
                <p:cNvSpPr/>
                <p:nvPr/>
              </p:nvSpPr>
              <p:spPr>
                <a:xfrm>
                  <a:off x="11358" y="4791"/>
                  <a:ext cx="75921" cy="146607"/>
                </a:xfrm>
                <a:custGeom>
                  <a:avLst/>
                  <a:gdLst/>
                  <a:ahLst/>
                  <a:cxnLst>
                    <a:cxn ang="0">
                      <a:pos x="wd2" y="hd2"/>
                    </a:cxn>
                    <a:cxn ang="5400000">
                      <a:pos x="wd2" y="hd2"/>
                    </a:cxn>
                    <a:cxn ang="10800000">
                      <a:pos x="wd2" y="hd2"/>
                    </a:cxn>
                    <a:cxn ang="16200000">
                      <a:pos x="wd2" y="hd2"/>
                    </a:cxn>
                  </a:cxnLst>
                  <a:rect l="0" t="0" r="r" b="b"/>
                  <a:pathLst>
                    <a:path w="21394" h="21465" fill="norm" stroke="1" extrusionOk="0">
                      <a:moveTo>
                        <a:pt x="16760" y="126"/>
                      </a:moveTo>
                      <a:cubicBezTo>
                        <a:pt x="18215" y="43"/>
                        <a:pt x="19680" y="202"/>
                        <a:pt x="21129" y="13"/>
                      </a:cubicBezTo>
                      <a:cubicBezTo>
                        <a:pt x="21297" y="1238"/>
                        <a:pt x="21497" y="2448"/>
                        <a:pt x="21333" y="3699"/>
                      </a:cubicBezTo>
                      <a:cubicBezTo>
                        <a:pt x="21137" y="5201"/>
                        <a:pt x="20776" y="6660"/>
                        <a:pt x="20204" y="8095"/>
                      </a:cubicBezTo>
                      <a:cubicBezTo>
                        <a:pt x="19770" y="9181"/>
                        <a:pt x="19269" y="10246"/>
                        <a:pt x="18672" y="11283"/>
                      </a:cubicBezTo>
                      <a:cubicBezTo>
                        <a:pt x="16669" y="14759"/>
                        <a:pt x="14122" y="17982"/>
                        <a:pt x="11270" y="21064"/>
                      </a:cubicBezTo>
                      <a:cubicBezTo>
                        <a:pt x="10777" y="21598"/>
                        <a:pt x="10575" y="21600"/>
                        <a:pt x="10075" y="21066"/>
                      </a:cubicBezTo>
                      <a:cubicBezTo>
                        <a:pt x="7466" y="18274"/>
                        <a:pt x="5107" y="15363"/>
                        <a:pt x="3202" y="12236"/>
                      </a:cubicBezTo>
                      <a:cubicBezTo>
                        <a:pt x="1735" y="9827"/>
                        <a:pt x="558" y="7333"/>
                        <a:pt x="100" y="4675"/>
                      </a:cubicBezTo>
                      <a:cubicBezTo>
                        <a:pt x="-103" y="3496"/>
                        <a:pt x="65" y="367"/>
                        <a:pt x="69" y="0"/>
                      </a:cubicBezTo>
                      <a:cubicBezTo>
                        <a:pt x="1569" y="196"/>
                        <a:pt x="15218" y="1"/>
                        <a:pt x="16760" y="126"/>
                      </a:cubicBezTo>
                      <a:close/>
                    </a:path>
                  </a:pathLst>
                </a:custGeom>
                <a:solidFill>
                  <a:srgbClr val="F6AF1B"/>
                </a:solidFill>
                <a:ln w="12700" cap="flat">
                  <a:noFill/>
                  <a:miter lim="400000"/>
                </a:ln>
                <a:effectLst/>
              </p:spPr>
              <p:txBody>
                <a:bodyPr wrap="square" lIns="34289" tIns="34289" rIns="34289" bIns="34289" numCol="1" anchor="ctr">
                  <a:noAutofit/>
                </a:bodyPr>
                <a:lstStyle/>
                <a:p>
                  <a:pPr defTabSz="685800">
                    <a:defRPr sz="1200"/>
                  </a:pPr>
                </a:p>
              </p:txBody>
            </p:sp>
            <p:sp>
              <p:nvSpPr>
                <p:cNvPr id="245" name="Graphic 2"/>
                <p:cNvSpPr/>
                <p:nvPr/>
              </p:nvSpPr>
              <p:spPr>
                <a:xfrm>
                  <a:off x="27499" y="5159"/>
                  <a:ext cx="43639" cy="104899"/>
                </a:xfrm>
                <a:custGeom>
                  <a:avLst/>
                  <a:gdLst/>
                  <a:ahLst/>
                  <a:cxnLst>
                    <a:cxn ang="0">
                      <a:pos x="wd2" y="hd2"/>
                    </a:cxn>
                    <a:cxn ang="5400000">
                      <a:pos x="wd2" y="hd2"/>
                    </a:cxn>
                    <a:cxn ang="10800000">
                      <a:pos x="wd2" y="hd2"/>
                    </a:cxn>
                    <a:cxn ang="16200000">
                      <a:pos x="wd2" y="hd2"/>
                    </a:cxn>
                  </a:cxnLst>
                  <a:rect l="0" t="0" r="r" b="b"/>
                  <a:pathLst>
                    <a:path w="20115" h="21364" fill="norm" stroke="1" extrusionOk="0">
                      <a:moveTo>
                        <a:pt x="19498" y="9466"/>
                      </a:moveTo>
                      <a:cubicBezTo>
                        <a:pt x="18036" y="13484"/>
                        <a:pt x="13343" y="18240"/>
                        <a:pt x="10371" y="21031"/>
                      </a:cubicBezTo>
                      <a:cubicBezTo>
                        <a:pt x="9845" y="21525"/>
                        <a:pt x="9587" y="21428"/>
                        <a:pt x="9136" y="21014"/>
                      </a:cubicBezTo>
                      <a:cubicBezTo>
                        <a:pt x="4959" y="17177"/>
                        <a:pt x="2466" y="13815"/>
                        <a:pt x="646" y="9178"/>
                      </a:cubicBezTo>
                      <a:cubicBezTo>
                        <a:pt x="-456" y="6370"/>
                        <a:pt x="-76" y="2814"/>
                        <a:pt x="1238" y="27"/>
                      </a:cubicBezTo>
                      <a:cubicBezTo>
                        <a:pt x="3948" y="109"/>
                        <a:pt x="16245" y="-75"/>
                        <a:pt x="18449" y="37"/>
                      </a:cubicBezTo>
                      <a:cubicBezTo>
                        <a:pt x="19044" y="1129"/>
                        <a:pt x="21144" y="6298"/>
                        <a:pt x="19498" y="9466"/>
                      </a:cubicBezTo>
                      <a:close/>
                    </a:path>
                  </a:pathLst>
                </a:custGeom>
                <a:solidFill>
                  <a:srgbClr val="F38821"/>
                </a:solidFill>
                <a:ln w="12700" cap="flat">
                  <a:noFill/>
                  <a:miter lim="400000"/>
                </a:ln>
                <a:effectLst/>
              </p:spPr>
              <p:txBody>
                <a:bodyPr wrap="square" lIns="34289" tIns="34289" rIns="34289" bIns="34289" numCol="1" anchor="ctr">
                  <a:noAutofit/>
                </a:bodyPr>
                <a:lstStyle/>
                <a:p>
                  <a:pPr defTabSz="685800">
                    <a:defRPr sz="1200"/>
                  </a:pPr>
                </a:p>
              </p:txBody>
            </p:sp>
          </p:grpSp>
          <p:grpSp>
            <p:nvGrpSpPr>
              <p:cNvPr id="250" name="Group 79"/>
              <p:cNvGrpSpPr/>
              <p:nvPr/>
            </p:nvGrpSpPr>
            <p:grpSpPr>
              <a:xfrm>
                <a:off x="272246" y="1270390"/>
                <a:ext cx="167126" cy="389003"/>
                <a:chOff x="0" y="0"/>
                <a:chExt cx="167125" cy="389001"/>
              </a:xfrm>
            </p:grpSpPr>
            <p:sp>
              <p:nvSpPr>
                <p:cNvPr id="247" name="Graphic 2"/>
                <p:cNvSpPr/>
                <p:nvPr/>
              </p:nvSpPr>
              <p:spPr>
                <a:xfrm>
                  <a:off x="0" y="-1"/>
                  <a:ext cx="167126" cy="389003"/>
                </a:xfrm>
                <a:custGeom>
                  <a:avLst/>
                  <a:gdLst/>
                  <a:ahLst/>
                  <a:cxnLst>
                    <a:cxn ang="0">
                      <a:pos x="wd2" y="hd2"/>
                    </a:cxn>
                    <a:cxn ang="5400000">
                      <a:pos x="wd2" y="hd2"/>
                    </a:cxn>
                    <a:cxn ang="10800000">
                      <a:pos x="wd2" y="hd2"/>
                    </a:cxn>
                    <a:cxn ang="16200000">
                      <a:pos x="wd2" y="hd2"/>
                    </a:cxn>
                  </a:cxnLst>
                  <a:rect l="0" t="0" r="r" b="b"/>
                  <a:pathLst>
                    <a:path w="21128" h="21499" fill="norm" stroke="1" extrusionOk="0">
                      <a:moveTo>
                        <a:pt x="20283" y="0"/>
                      </a:moveTo>
                      <a:cubicBezTo>
                        <a:pt x="19472" y="278"/>
                        <a:pt x="18465" y="494"/>
                        <a:pt x="18462" y="500"/>
                      </a:cubicBezTo>
                      <a:cubicBezTo>
                        <a:pt x="17380" y="619"/>
                        <a:pt x="5536" y="557"/>
                        <a:pt x="3619" y="554"/>
                      </a:cubicBezTo>
                      <a:cubicBezTo>
                        <a:pt x="2602" y="554"/>
                        <a:pt x="1886" y="336"/>
                        <a:pt x="860" y="3"/>
                      </a:cubicBezTo>
                      <a:cubicBezTo>
                        <a:pt x="337" y="1133"/>
                        <a:pt x="156" y="2306"/>
                        <a:pt x="46" y="3483"/>
                      </a:cubicBezTo>
                      <a:cubicBezTo>
                        <a:pt x="-157" y="5629"/>
                        <a:pt x="329" y="7709"/>
                        <a:pt x="1300" y="9739"/>
                      </a:cubicBezTo>
                      <a:cubicBezTo>
                        <a:pt x="3334" y="13987"/>
                        <a:pt x="6577" y="17757"/>
                        <a:pt x="10291" y="21342"/>
                      </a:cubicBezTo>
                      <a:cubicBezTo>
                        <a:pt x="10558" y="21600"/>
                        <a:pt x="10668" y="21504"/>
                        <a:pt x="10875" y="21309"/>
                      </a:cubicBezTo>
                      <a:cubicBezTo>
                        <a:pt x="12179" y="20072"/>
                        <a:pt x="13406" y="18798"/>
                        <a:pt x="14548" y="17482"/>
                      </a:cubicBezTo>
                      <a:cubicBezTo>
                        <a:pt x="16990" y="14667"/>
                        <a:pt x="19099" y="11743"/>
                        <a:pt x="20343" y="8531"/>
                      </a:cubicBezTo>
                      <a:cubicBezTo>
                        <a:pt x="21443" y="5682"/>
                        <a:pt x="21355" y="2841"/>
                        <a:pt x="20283" y="0"/>
                      </a:cubicBezTo>
                      <a:close/>
                    </a:path>
                  </a:pathLst>
                </a:custGeom>
                <a:solidFill>
                  <a:srgbClr val="FFCD07"/>
                </a:solidFill>
                <a:ln w="3175" cap="flat">
                  <a:noFill/>
                  <a:miter lim="400000"/>
                </a:ln>
                <a:effectLst>
                  <a:outerShdw sx="100000" sy="100000" kx="0" ky="0" algn="b" rotWithShape="0" blurRad="38100" dist="0" dir="0">
                    <a:srgbClr val="000000">
                      <a:alpha val="40000"/>
                    </a:srgbClr>
                  </a:outerShdw>
                </a:effectLst>
              </p:spPr>
              <p:txBody>
                <a:bodyPr wrap="square" lIns="34289" tIns="34289" rIns="34289" bIns="34289" numCol="1" anchor="ctr">
                  <a:noAutofit/>
                </a:bodyPr>
                <a:lstStyle/>
                <a:p>
                  <a:pPr defTabSz="685800">
                    <a:defRPr sz="1200"/>
                  </a:pPr>
                </a:p>
              </p:txBody>
            </p:sp>
            <p:sp>
              <p:nvSpPr>
                <p:cNvPr id="248" name="Graphic 2"/>
                <p:cNvSpPr/>
                <p:nvPr/>
              </p:nvSpPr>
              <p:spPr>
                <a:xfrm>
                  <a:off x="19245" y="8773"/>
                  <a:ext cx="128635" cy="268413"/>
                </a:xfrm>
                <a:custGeom>
                  <a:avLst/>
                  <a:gdLst/>
                  <a:ahLst/>
                  <a:cxnLst>
                    <a:cxn ang="0">
                      <a:pos x="wd2" y="hd2"/>
                    </a:cxn>
                    <a:cxn ang="5400000">
                      <a:pos x="wd2" y="hd2"/>
                    </a:cxn>
                    <a:cxn ang="10800000">
                      <a:pos x="wd2" y="hd2"/>
                    </a:cxn>
                    <a:cxn ang="16200000">
                      <a:pos x="wd2" y="hd2"/>
                    </a:cxn>
                  </a:cxnLst>
                  <a:rect l="0" t="0" r="r" b="b"/>
                  <a:pathLst>
                    <a:path w="21394" h="21465" fill="norm" stroke="1" extrusionOk="0">
                      <a:moveTo>
                        <a:pt x="16760" y="126"/>
                      </a:moveTo>
                      <a:cubicBezTo>
                        <a:pt x="18215" y="43"/>
                        <a:pt x="19680" y="202"/>
                        <a:pt x="21129" y="13"/>
                      </a:cubicBezTo>
                      <a:cubicBezTo>
                        <a:pt x="21297" y="1238"/>
                        <a:pt x="21497" y="2448"/>
                        <a:pt x="21333" y="3699"/>
                      </a:cubicBezTo>
                      <a:cubicBezTo>
                        <a:pt x="21137" y="5201"/>
                        <a:pt x="20776" y="6660"/>
                        <a:pt x="20204" y="8095"/>
                      </a:cubicBezTo>
                      <a:cubicBezTo>
                        <a:pt x="19770" y="9181"/>
                        <a:pt x="19269" y="10246"/>
                        <a:pt x="18672" y="11283"/>
                      </a:cubicBezTo>
                      <a:cubicBezTo>
                        <a:pt x="16669" y="14759"/>
                        <a:pt x="14122" y="17982"/>
                        <a:pt x="11270" y="21064"/>
                      </a:cubicBezTo>
                      <a:cubicBezTo>
                        <a:pt x="10777" y="21598"/>
                        <a:pt x="10575" y="21600"/>
                        <a:pt x="10075" y="21066"/>
                      </a:cubicBezTo>
                      <a:cubicBezTo>
                        <a:pt x="7466" y="18274"/>
                        <a:pt x="5107" y="15363"/>
                        <a:pt x="3202" y="12236"/>
                      </a:cubicBezTo>
                      <a:cubicBezTo>
                        <a:pt x="1735" y="9827"/>
                        <a:pt x="558" y="7333"/>
                        <a:pt x="100" y="4675"/>
                      </a:cubicBezTo>
                      <a:cubicBezTo>
                        <a:pt x="-103" y="3496"/>
                        <a:pt x="65" y="367"/>
                        <a:pt x="69" y="0"/>
                      </a:cubicBezTo>
                      <a:cubicBezTo>
                        <a:pt x="1569" y="196"/>
                        <a:pt x="15218" y="1"/>
                        <a:pt x="16760" y="126"/>
                      </a:cubicBezTo>
                      <a:close/>
                    </a:path>
                  </a:pathLst>
                </a:custGeom>
                <a:solidFill>
                  <a:srgbClr val="F6AF1B"/>
                </a:solidFill>
                <a:ln w="12700" cap="flat">
                  <a:noFill/>
                  <a:miter lim="400000"/>
                </a:ln>
                <a:effectLst/>
              </p:spPr>
              <p:txBody>
                <a:bodyPr wrap="square" lIns="34289" tIns="34289" rIns="34289" bIns="34289" numCol="1" anchor="ctr">
                  <a:noAutofit/>
                </a:bodyPr>
                <a:lstStyle/>
                <a:p>
                  <a:pPr defTabSz="685800">
                    <a:defRPr sz="1200"/>
                  </a:pPr>
                </a:p>
              </p:txBody>
            </p:sp>
            <p:sp>
              <p:nvSpPr>
                <p:cNvPr id="249" name="Graphic 2"/>
                <p:cNvSpPr/>
                <p:nvPr/>
              </p:nvSpPr>
              <p:spPr>
                <a:xfrm>
                  <a:off x="46594" y="9446"/>
                  <a:ext cx="73937" cy="192054"/>
                </a:xfrm>
                <a:custGeom>
                  <a:avLst/>
                  <a:gdLst/>
                  <a:ahLst/>
                  <a:cxnLst>
                    <a:cxn ang="0">
                      <a:pos x="wd2" y="hd2"/>
                    </a:cxn>
                    <a:cxn ang="5400000">
                      <a:pos x="wd2" y="hd2"/>
                    </a:cxn>
                    <a:cxn ang="10800000">
                      <a:pos x="wd2" y="hd2"/>
                    </a:cxn>
                    <a:cxn ang="16200000">
                      <a:pos x="wd2" y="hd2"/>
                    </a:cxn>
                  </a:cxnLst>
                  <a:rect l="0" t="0" r="r" b="b"/>
                  <a:pathLst>
                    <a:path w="20115" h="21364" fill="norm" stroke="1" extrusionOk="0">
                      <a:moveTo>
                        <a:pt x="19498" y="9466"/>
                      </a:moveTo>
                      <a:cubicBezTo>
                        <a:pt x="18036" y="13484"/>
                        <a:pt x="13343" y="18240"/>
                        <a:pt x="10371" y="21031"/>
                      </a:cubicBezTo>
                      <a:cubicBezTo>
                        <a:pt x="9845" y="21525"/>
                        <a:pt x="9587" y="21428"/>
                        <a:pt x="9136" y="21014"/>
                      </a:cubicBezTo>
                      <a:cubicBezTo>
                        <a:pt x="4959" y="17177"/>
                        <a:pt x="2466" y="13815"/>
                        <a:pt x="646" y="9178"/>
                      </a:cubicBezTo>
                      <a:cubicBezTo>
                        <a:pt x="-456" y="6370"/>
                        <a:pt x="-76" y="2814"/>
                        <a:pt x="1238" y="27"/>
                      </a:cubicBezTo>
                      <a:cubicBezTo>
                        <a:pt x="3948" y="109"/>
                        <a:pt x="16245" y="-75"/>
                        <a:pt x="18449" y="37"/>
                      </a:cubicBezTo>
                      <a:cubicBezTo>
                        <a:pt x="19044" y="1129"/>
                        <a:pt x="21144" y="6298"/>
                        <a:pt x="19498" y="9466"/>
                      </a:cubicBezTo>
                      <a:close/>
                    </a:path>
                  </a:pathLst>
                </a:custGeom>
                <a:solidFill>
                  <a:srgbClr val="F38821"/>
                </a:solidFill>
                <a:ln w="12700" cap="flat">
                  <a:noFill/>
                  <a:miter lim="400000"/>
                </a:ln>
                <a:effectLst/>
              </p:spPr>
              <p:txBody>
                <a:bodyPr wrap="square" lIns="34289" tIns="34289" rIns="34289" bIns="34289" numCol="1" anchor="ctr">
                  <a:noAutofit/>
                </a:bodyPr>
                <a:lstStyle/>
                <a:p>
                  <a:pPr defTabSz="685800">
                    <a:defRPr sz="1200"/>
                  </a:pPr>
                </a:p>
              </p:txBody>
            </p:sp>
          </p:grpSp>
          <p:grpSp>
            <p:nvGrpSpPr>
              <p:cNvPr id="273" name="Group 80"/>
              <p:cNvGrpSpPr/>
              <p:nvPr/>
            </p:nvGrpSpPr>
            <p:grpSpPr>
              <a:xfrm>
                <a:off x="-1" y="0"/>
                <a:ext cx="716731" cy="1294632"/>
                <a:chOff x="0" y="0"/>
                <a:chExt cx="716729" cy="1294631"/>
              </a:xfrm>
            </p:grpSpPr>
            <p:sp>
              <p:nvSpPr>
                <p:cNvPr id="251" name="Freeform: Shape 81"/>
                <p:cNvSpPr/>
                <p:nvPr/>
              </p:nvSpPr>
              <p:spPr>
                <a:xfrm>
                  <a:off x="196276" y="122627"/>
                  <a:ext cx="323544" cy="1080170"/>
                </a:xfrm>
                <a:custGeom>
                  <a:avLst/>
                  <a:gdLst/>
                  <a:ahLst/>
                  <a:cxnLst>
                    <a:cxn ang="0">
                      <a:pos x="wd2" y="hd2"/>
                    </a:cxn>
                    <a:cxn ang="5400000">
                      <a:pos x="wd2" y="hd2"/>
                    </a:cxn>
                    <a:cxn ang="10800000">
                      <a:pos x="wd2" y="hd2"/>
                    </a:cxn>
                    <a:cxn ang="16200000">
                      <a:pos x="wd2" y="hd2"/>
                    </a:cxn>
                  </a:cxnLst>
                  <a:rect l="0" t="0" r="r" b="b"/>
                  <a:pathLst>
                    <a:path w="21472" h="21600" fill="norm" stroke="1" extrusionOk="0">
                      <a:moveTo>
                        <a:pt x="17099" y="0"/>
                      </a:moveTo>
                      <a:lnTo>
                        <a:pt x="19116" y="1154"/>
                      </a:lnTo>
                      <a:cubicBezTo>
                        <a:pt x="19810" y="1596"/>
                        <a:pt x="20445" y="2049"/>
                        <a:pt x="21018" y="2513"/>
                      </a:cubicBezTo>
                      <a:cubicBezTo>
                        <a:pt x="21327" y="2763"/>
                        <a:pt x="21443" y="3018"/>
                        <a:pt x="21445" y="3280"/>
                      </a:cubicBezTo>
                      <a:cubicBezTo>
                        <a:pt x="21450" y="3798"/>
                        <a:pt x="21451" y="4316"/>
                        <a:pt x="21451" y="4833"/>
                      </a:cubicBezTo>
                      <a:cubicBezTo>
                        <a:pt x="21464" y="4868"/>
                        <a:pt x="21471" y="4902"/>
                        <a:pt x="21472" y="4938"/>
                      </a:cubicBezTo>
                      <a:lnTo>
                        <a:pt x="21472" y="20657"/>
                      </a:lnTo>
                      <a:cubicBezTo>
                        <a:pt x="21472" y="21176"/>
                        <a:pt x="20064" y="21600"/>
                        <a:pt x="18342" y="21600"/>
                      </a:cubicBezTo>
                      <a:lnTo>
                        <a:pt x="3130" y="21600"/>
                      </a:lnTo>
                      <a:cubicBezTo>
                        <a:pt x="1409" y="21600"/>
                        <a:pt x="0" y="21176"/>
                        <a:pt x="0" y="20657"/>
                      </a:cubicBezTo>
                      <a:lnTo>
                        <a:pt x="0" y="4938"/>
                      </a:lnTo>
                      <a:cubicBezTo>
                        <a:pt x="0" y="4881"/>
                        <a:pt x="18" y="4825"/>
                        <a:pt x="51" y="4770"/>
                      </a:cubicBezTo>
                      <a:cubicBezTo>
                        <a:pt x="67" y="4428"/>
                        <a:pt x="98" y="4085"/>
                        <a:pt x="24" y="3745"/>
                      </a:cubicBezTo>
                      <a:cubicBezTo>
                        <a:pt x="-128" y="3050"/>
                        <a:pt x="473" y="2415"/>
                        <a:pt x="1352" y="1783"/>
                      </a:cubicBezTo>
                      <a:cubicBezTo>
                        <a:pt x="1880" y="1404"/>
                        <a:pt x="2456" y="1034"/>
                        <a:pt x="3076" y="672"/>
                      </a:cubicBezTo>
                      <a:lnTo>
                        <a:pt x="4312" y="14"/>
                      </a:lnTo>
                      <a:lnTo>
                        <a:pt x="10483" y="201"/>
                      </a:lnTo>
                      <a:close/>
                    </a:path>
                  </a:pathLst>
                </a:custGeom>
                <a:gradFill flip="none" rotWithShape="1">
                  <a:gsLst>
                    <a:gs pos="0">
                      <a:srgbClr val="A6A6A6"/>
                    </a:gs>
                    <a:gs pos="28000">
                      <a:srgbClr val="BFBFBF"/>
                    </a:gs>
                    <a:gs pos="70000">
                      <a:srgbClr val="F2F2F2"/>
                    </a:gs>
                    <a:gs pos="97345">
                      <a:srgbClr val="D9D9D9"/>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2" name="Freeform: Shape 82"/>
                <p:cNvSpPr/>
                <p:nvPr/>
              </p:nvSpPr>
              <p:spPr>
                <a:xfrm>
                  <a:off x="505535" y="1214409"/>
                  <a:ext cx="103784" cy="80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03" y="21600"/>
                      </a:moveTo>
                      <a:lnTo>
                        <a:pt x="1100" y="21600"/>
                      </a:lnTo>
                      <a:cubicBezTo>
                        <a:pt x="496" y="21600"/>
                        <a:pt x="0" y="20959"/>
                        <a:pt x="0" y="20177"/>
                      </a:cubicBezTo>
                      <a:lnTo>
                        <a:pt x="0" y="0"/>
                      </a:lnTo>
                      <a:lnTo>
                        <a:pt x="21600" y="0"/>
                      </a:lnTo>
                      <a:lnTo>
                        <a:pt x="21600" y="20177"/>
                      </a:lnTo>
                      <a:cubicBezTo>
                        <a:pt x="21600" y="20963"/>
                        <a:pt x="21108" y="21600"/>
                        <a:pt x="20503" y="21600"/>
                      </a:cubicBezTo>
                      <a:close/>
                    </a:path>
                  </a:pathLst>
                </a:custGeom>
                <a:gradFill flip="none" rotWithShape="1">
                  <a:gsLst>
                    <a:gs pos="0">
                      <a:srgbClr val="874400"/>
                    </a:gs>
                    <a:gs pos="35000">
                      <a:srgbClr val="CB6500"/>
                    </a:gs>
                    <a:gs pos="78745">
                      <a:srgbClr val="FFCF9F"/>
                    </a:gs>
                    <a:gs pos="100000">
                      <a:srgbClr val="FFB76F"/>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3" name="Freeform: Shape 83"/>
                <p:cNvSpPr/>
                <p:nvPr/>
              </p:nvSpPr>
              <p:spPr>
                <a:xfrm>
                  <a:off x="107025" y="1214409"/>
                  <a:ext cx="103784" cy="80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03" y="21600"/>
                      </a:moveTo>
                      <a:lnTo>
                        <a:pt x="1100" y="21600"/>
                      </a:lnTo>
                      <a:cubicBezTo>
                        <a:pt x="496" y="21600"/>
                        <a:pt x="0" y="20959"/>
                        <a:pt x="0" y="20177"/>
                      </a:cubicBezTo>
                      <a:lnTo>
                        <a:pt x="0" y="0"/>
                      </a:lnTo>
                      <a:lnTo>
                        <a:pt x="21600" y="0"/>
                      </a:lnTo>
                      <a:lnTo>
                        <a:pt x="21600" y="20177"/>
                      </a:lnTo>
                      <a:cubicBezTo>
                        <a:pt x="21600" y="20963"/>
                        <a:pt x="21108" y="21600"/>
                        <a:pt x="20503" y="21600"/>
                      </a:cubicBezTo>
                      <a:close/>
                    </a:path>
                  </a:pathLst>
                </a:custGeom>
                <a:gradFill flip="none" rotWithShape="1">
                  <a:gsLst>
                    <a:gs pos="0">
                      <a:srgbClr val="874400"/>
                    </a:gs>
                    <a:gs pos="35000">
                      <a:srgbClr val="CB6500"/>
                    </a:gs>
                    <a:gs pos="78745">
                      <a:srgbClr val="FFCF9F"/>
                    </a:gs>
                    <a:gs pos="100000">
                      <a:srgbClr val="FFB76F"/>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4" name="Freeform: Shape 84"/>
                <p:cNvSpPr/>
                <p:nvPr/>
              </p:nvSpPr>
              <p:spPr>
                <a:xfrm>
                  <a:off x="106834" y="320891"/>
                  <a:ext cx="104450" cy="881913"/>
                </a:xfrm>
                <a:custGeom>
                  <a:avLst/>
                  <a:gdLst/>
                  <a:ahLst/>
                  <a:cxnLst>
                    <a:cxn ang="0">
                      <a:pos x="wd2" y="hd2"/>
                    </a:cxn>
                    <a:cxn ang="5400000">
                      <a:pos x="wd2" y="hd2"/>
                    </a:cxn>
                    <a:cxn ang="10800000">
                      <a:pos x="wd2" y="hd2"/>
                    </a:cxn>
                    <a:cxn ang="16200000">
                      <a:pos x="wd2" y="hd2"/>
                    </a:cxn>
                  </a:cxnLst>
                  <a:rect l="0" t="0" r="r" b="b"/>
                  <a:pathLst>
                    <a:path w="21306" h="21584" fill="norm" stroke="1" extrusionOk="0">
                      <a:moveTo>
                        <a:pt x="21257" y="4137"/>
                      </a:moveTo>
                      <a:cubicBezTo>
                        <a:pt x="21227" y="4016"/>
                        <a:pt x="21186" y="3894"/>
                        <a:pt x="21124" y="3773"/>
                      </a:cubicBezTo>
                      <a:cubicBezTo>
                        <a:pt x="21041" y="3607"/>
                        <a:pt x="20910" y="3442"/>
                        <a:pt x="20712" y="3278"/>
                      </a:cubicBezTo>
                      <a:cubicBezTo>
                        <a:pt x="19424" y="2216"/>
                        <a:pt x="15604" y="1164"/>
                        <a:pt x="11760" y="201"/>
                      </a:cubicBezTo>
                      <a:cubicBezTo>
                        <a:pt x="11511" y="139"/>
                        <a:pt x="11250" y="5"/>
                        <a:pt x="10626" y="0"/>
                      </a:cubicBezTo>
                      <a:cubicBezTo>
                        <a:pt x="9779" y="-6"/>
                        <a:pt x="8724" y="332"/>
                        <a:pt x="8425" y="403"/>
                      </a:cubicBezTo>
                      <a:cubicBezTo>
                        <a:pt x="7617" y="595"/>
                        <a:pt x="6853" y="790"/>
                        <a:pt x="6133" y="987"/>
                      </a:cubicBezTo>
                      <a:cubicBezTo>
                        <a:pt x="3255" y="1777"/>
                        <a:pt x="1072" y="2573"/>
                        <a:pt x="554" y="3434"/>
                      </a:cubicBezTo>
                      <a:cubicBezTo>
                        <a:pt x="-204" y="4690"/>
                        <a:pt x="36" y="6322"/>
                        <a:pt x="36" y="7758"/>
                      </a:cubicBezTo>
                      <a:cubicBezTo>
                        <a:pt x="36" y="9237"/>
                        <a:pt x="36" y="10715"/>
                        <a:pt x="36" y="12194"/>
                      </a:cubicBezTo>
                      <a:cubicBezTo>
                        <a:pt x="36" y="13673"/>
                        <a:pt x="33" y="15152"/>
                        <a:pt x="33" y="16631"/>
                      </a:cubicBezTo>
                      <a:cubicBezTo>
                        <a:pt x="30" y="18036"/>
                        <a:pt x="27" y="19441"/>
                        <a:pt x="24" y="20845"/>
                      </a:cubicBezTo>
                      <a:cubicBezTo>
                        <a:pt x="24" y="21050"/>
                        <a:pt x="228" y="21254"/>
                        <a:pt x="36" y="21458"/>
                      </a:cubicBezTo>
                      <a:cubicBezTo>
                        <a:pt x="436" y="21592"/>
                        <a:pt x="930" y="21582"/>
                        <a:pt x="1410" y="21582"/>
                      </a:cubicBezTo>
                      <a:cubicBezTo>
                        <a:pt x="7555" y="21585"/>
                        <a:pt x="13697" y="21585"/>
                        <a:pt x="19841" y="21582"/>
                      </a:cubicBezTo>
                      <a:cubicBezTo>
                        <a:pt x="20321" y="21582"/>
                        <a:pt x="20821" y="21594"/>
                        <a:pt x="21195" y="21443"/>
                      </a:cubicBezTo>
                      <a:cubicBezTo>
                        <a:pt x="21195" y="19965"/>
                        <a:pt x="21195" y="18486"/>
                        <a:pt x="21195" y="17008"/>
                      </a:cubicBezTo>
                      <a:cubicBezTo>
                        <a:pt x="21195" y="15530"/>
                        <a:pt x="21195" y="14051"/>
                        <a:pt x="21195" y="12573"/>
                      </a:cubicBezTo>
                      <a:cubicBezTo>
                        <a:pt x="21195" y="11094"/>
                        <a:pt x="21195" y="9616"/>
                        <a:pt x="21195" y="8138"/>
                      </a:cubicBezTo>
                      <a:cubicBezTo>
                        <a:pt x="21195" y="7399"/>
                        <a:pt x="21195" y="6659"/>
                        <a:pt x="21195" y="5920"/>
                      </a:cubicBezTo>
                      <a:cubicBezTo>
                        <a:pt x="21198" y="5328"/>
                        <a:pt x="21396" y="4731"/>
                        <a:pt x="21257" y="4137"/>
                      </a:cubicBezTo>
                      <a:close/>
                    </a:path>
                  </a:pathLst>
                </a:custGeom>
                <a:gradFill flip="none" rotWithShape="1">
                  <a:gsLst>
                    <a:gs pos="0">
                      <a:srgbClr val="874400"/>
                    </a:gs>
                    <a:gs pos="35000">
                      <a:srgbClr val="CB6500"/>
                    </a:gs>
                    <a:gs pos="81410">
                      <a:srgbClr val="FFCF9F"/>
                    </a:gs>
                    <a:gs pos="100000">
                      <a:srgbClr val="FFB76F"/>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5" name="Freeform: Shape 85"/>
                <p:cNvSpPr/>
                <p:nvPr/>
              </p:nvSpPr>
              <p:spPr>
                <a:xfrm>
                  <a:off x="504839" y="322808"/>
                  <a:ext cx="104648" cy="879981"/>
                </a:xfrm>
                <a:custGeom>
                  <a:avLst/>
                  <a:gdLst/>
                  <a:ahLst/>
                  <a:cxnLst>
                    <a:cxn ang="0">
                      <a:pos x="wd2" y="hd2"/>
                    </a:cxn>
                    <a:cxn ang="5400000">
                      <a:pos x="wd2" y="hd2"/>
                    </a:cxn>
                    <a:cxn ang="10800000">
                      <a:pos x="wd2" y="hd2"/>
                    </a:cxn>
                    <a:cxn ang="16200000">
                      <a:pos x="wd2" y="hd2"/>
                    </a:cxn>
                  </a:cxnLst>
                  <a:rect l="0" t="0" r="r" b="b"/>
                  <a:pathLst>
                    <a:path w="21248" h="21435" fill="norm" stroke="1" extrusionOk="0">
                      <a:moveTo>
                        <a:pt x="21173" y="20853"/>
                      </a:moveTo>
                      <a:cubicBezTo>
                        <a:pt x="21173" y="19388"/>
                        <a:pt x="21164" y="17923"/>
                        <a:pt x="21161" y="16458"/>
                      </a:cubicBezTo>
                      <a:cubicBezTo>
                        <a:pt x="21158" y="14985"/>
                        <a:pt x="21155" y="13513"/>
                        <a:pt x="21155" y="12040"/>
                      </a:cubicBezTo>
                      <a:cubicBezTo>
                        <a:pt x="21152" y="10583"/>
                        <a:pt x="21117" y="9125"/>
                        <a:pt x="21143" y="7668"/>
                      </a:cubicBezTo>
                      <a:cubicBezTo>
                        <a:pt x="21155" y="6935"/>
                        <a:pt x="21170" y="6202"/>
                        <a:pt x="21181" y="5469"/>
                      </a:cubicBezTo>
                      <a:cubicBezTo>
                        <a:pt x="21193" y="4789"/>
                        <a:pt x="21485" y="4103"/>
                        <a:pt x="20745" y="3428"/>
                      </a:cubicBezTo>
                      <a:cubicBezTo>
                        <a:pt x="19460" y="2255"/>
                        <a:pt x="15596" y="1160"/>
                        <a:pt x="11534" y="92"/>
                      </a:cubicBezTo>
                      <a:cubicBezTo>
                        <a:pt x="10585" y="-157"/>
                        <a:pt x="9314" y="168"/>
                        <a:pt x="8740" y="283"/>
                      </a:cubicBezTo>
                      <a:cubicBezTo>
                        <a:pt x="7734" y="485"/>
                        <a:pt x="6862" y="696"/>
                        <a:pt x="6084" y="911"/>
                      </a:cubicBezTo>
                      <a:cubicBezTo>
                        <a:pt x="3251" y="1696"/>
                        <a:pt x="914" y="2577"/>
                        <a:pt x="315" y="3432"/>
                      </a:cubicBezTo>
                      <a:cubicBezTo>
                        <a:pt x="-115" y="4048"/>
                        <a:pt x="0" y="4666"/>
                        <a:pt x="62" y="5284"/>
                      </a:cubicBezTo>
                      <a:cubicBezTo>
                        <a:pt x="59" y="5322"/>
                        <a:pt x="56" y="5360"/>
                        <a:pt x="56" y="5398"/>
                      </a:cubicBezTo>
                      <a:cubicBezTo>
                        <a:pt x="56" y="9819"/>
                        <a:pt x="53" y="14239"/>
                        <a:pt x="56" y="18660"/>
                      </a:cubicBezTo>
                      <a:cubicBezTo>
                        <a:pt x="56" y="19538"/>
                        <a:pt x="77" y="20417"/>
                        <a:pt x="85" y="21296"/>
                      </a:cubicBezTo>
                      <a:cubicBezTo>
                        <a:pt x="463" y="21443"/>
                        <a:pt x="958" y="21433"/>
                        <a:pt x="1435" y="21433"/>
                      </a:cubicBezTo>
                      <a:cubicBezTo>
                        <a:pt x="7555" y="21437"/>
                        <a:pt x="13674" y="21436"/>
                        <a:pt x="19793" y="21434"/>
                      </a:cubicBezTo>
                      <a:cubicBezTo>
                        <a:pt x="20274" y="21433"/>
                        <a:pt x="20766" y="21441"/>
                        <a:pt x="21161" y="21308"/>
                      </a:cubicBezTo>
                      <a:cubicBezTo>
                        <a:pt x="20954" y="21157"/>
                        <a:pt x="21175" y="21005"/>
                        <a:pt x="21173" y="20853"/>
                      </a:cubicBezTo>
                      <a:close/>
                    </a:path>
                  </a:pathLst>
                </a:custGeom>
                <a:gradFill flip="none" rotWithShape="1">
                  <a:gsLst>
                    <a:gs pos="0">
                      <a:srgbClr val="874400"/>
                    </a:gs>
                    <a:gs pos="35000">
                      <a:srgbClr val="CB6500"/>
                    </a:gs>
                    <a:gs pos="78745">
                      <a:srgbClr val="FFCF9F"/>
                    </a:gs>
                    <a:gs pos="100000">
                      <a:srgbClr val="FFB76F"/>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6" name="Freeform: Shape 86"/>
                <p:cNvSpPr/>
                <p:nvPr/>
              </p:nvSpPr>
              <p:spPr>
                <a:xfrm>
                  <a:off x="-1" y="677784"/>
                  <a:ext cx="274090" cy="540339"/>
                </a:xfrm>
                <a:custGeom>
                  <a:avLst/>
                  <a:gdLst/>
                  <a:ahLst/>
                  <a:cxnLst>
                    <a:cxn ang="0">
                      <a:pos x="wd2" y="hd2"/>
                    </a:cxn>
                    <a:cxn ang="5400000">
                      <a:pos x="wd2" y="hd2"/>
                    </a:cxn>
                    <a:cxn ang="10800000">
                      <a:pos x="wd2" y="hd2"/>
                    </a:cxn>
                    <a:cxn ang="16200000">
                      <a:pos x="wd2" y="hd2"/>
                    </a:cxn>
                  </a:cxnLst>
                  <a:rect l="0" t="0" r="r" b="b"/>
                  <a:pathLst>
                    <a:path w="21309" h="21577" fill="norm" stroke="1" extrusionOk="0">
                      <a:moveTo>
                        <a:pt x="21288" y="0"/>
                      </a:moveTo>
                      <a:cubicBezTo>
                        <a:pt x="21291" y="88"/>
                        <a:pt x="21299" y="14338"/>
                        <a:pt x="21300" y="21376"/>
                      </a:cubicBezTo>
                      <a:cubicBezTo>
                        <a:pt x="21300" y="21430"/>
                        <a:pt x="21306" y="21484"/>
                        <a:pt x="21309" y="21538"/>
                      </a:cubicBezTo>
                      <a:cubicBezTo>
                        <a:pt x="21187" y="21600"/>
                        <a:pt x="21035" y="21569"/>
                        <a:pt x="20897" y="21569"/>
                      </a:cubicBezTo>
                      <a:cubicBezTo>
                        <a:pt x="19397" y="21573"/>
                        <a:pt x="3549" y="21567"/>
                        <a:pt x="1201" y="21576"/>
                      </a:cubicBezTo>
                      <a:cubicBezTo>
                        <a:pt x="881" y="21577"/>
                        <a:pt x="747" y="21519"/>
                        <a:pt x="619" y="21379"/>
                      </a:cubicBezTo>
                      <a:cubicBezTo>
                        <a:pt x="-291" y="20386"/>
                        <a:pt x="-159" y="19409"/>
                        <a:pt x="760" y="18443"/>
                      </a:cubicBezTo>
                      <a:cubicBezTo>
                        <a:pt x="1647" y="17511"/>
                        <a:pt x="2983" y="16754"/>
                        <a:pt x="4365" y="16014"/>
                      </a:cubicBezTo>
                      <a:cubicBezTo>
                        <a:pt x="5608" y="15349"/>
                        <a:pt x="8967" y="13743"/>
                        <a:pt x="9208" y="13630"/>
                      </a:cubicBezTo>
                      <a:cubicBezTo>
                        <a:pt x="11569" y="12525"/>
                        <a:pt x="13605" y="11283"/>
                        <a:pt x="15205" y="9859"/>
                      </a:cubicBezTo>
                      <a:cubicBezTo>
                        <a:pt x="16056" y="9197"/>
                        <a:pt x="17463" y="7151"/>
                        <a:pt x="17819" y="6360"/>
                      </a:cubicBezTo>
                      <a:cubicBezTo>
                        <a:pt x="18326" y="5235"/>
                        <a:pt x="18677" y="4093"/>
                        <a:pt x="19232" y="2972"/>
                      </a:cubicBezTo>
                      <a:cubicBezTo>
                        <a:pt x="19721" y="1987"/>
                        <a:pt x="20360" y="1029"/>
                        <a:pt x="21154" y="99"/>
                      </a:cubicBezTo>
                      <a:cubicBezTo>
                        <a:pt x="21186" y="63"/>
                        <a:pt x="21244" y="32"/>
                        <a:pt x="21288" y="0"/>
                      </a:cubicBezTo>
                      <a:close/>
                    </a:path>
                  </a:pathLst>
                </a:custGeom>
                <a:gradFill flip="none" rotWithShape="1">
                  <a:gsLst>
                    <a:gs pos="0">
                      <a:srgbClr val="603960"/>
                    </a:gs>
                    <a:gs pos="28000">
                      <a:srgbClr val="905590"/>
                    </a:gs>
                    <a:gs pos="70000">
                      <a:srgbClr val="F0E5F0"/>
                    </a:gs>
                    <a:gs pos="97345">
                      <a:srgbClr val="D1B2D1"/>
                    </a:gs>
                  </a:gsLst>
                  <a:lin ang="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7" name="Freeform: Shape 87"/>
                <p:cNvSpPr/>
                <p:nvPr/>
              </p:nvSpPr>
              <p:spPr>
                <a:xfrm>
                  <a:off x="440643" y="677798"/>
                  <a:ext cx="276087" cy="540334"/>
                </a:xfrm>
                <a:custGeom>
                  <a:avLst/>
                  <a:gdLst/>
                  <a:ahLst/>
                  <a:cxnLst>
                    <a:cxn ang="0">
                      <a:pos x="wd2" y="hd2"/>
                    </a:cxn>
                    <a:cxn ang="5400000">
                      <a:pos x="wd2" y="hd2"/>
                    </a:cxn>
                    <a:cxn ang="10800000">
                      <a:pos x="wd2" y="hd2"/>
                    </a:cxn>
                    <a:cxn ang="16200000">
                      <a:pos x="wd2" y="hd2"/>
                    </a:cxn>
                  </a:cxnLst>
                  <a:rect l="0" t="0" r="r" b="b"/>
                  <a:pathLst>
                    <a:path w="21428" h="21578" fill="norm" stroke="1" extrusionOk="0">
                      <a:moveTo>
                        <a:pt x="121" y="0"/>
                      </a:moveTo>
                      <a:cubicBezTo>
                        <a:pt x="568" y="384"/>
                        <a:pt x="837" y="809"/>
                        <a:pt x="1137" y="1226"/>
                      </a:cubicBezTo>
                      <a:cubicBezTo>
                        <a:pt x="2016" y="2446"/>
                        <a:pt x="2552" y="3713"/>
                        <a:pt x="3031" y="4987"/>
                      </a:cubicBezTo>
                      <a:cubicBezTo>
                        <a:pt x="3495" y="6221"/>
                        <a:pt x="3993" y="7451"/>
                        <a:pt x="4929" y="8620"/>
                      </a:cubicBezTo>
                      <a:cubicBezTo>
                        <a:pt x="5520" y="9371"/>
                        <a:pt x="7379" y="10922"/>
                        <a:pt x="8868" y="11836"/>
                      </a:cubicBezTo>
                      <a:cubicBezTo>
                        <a:pt x="9739" y="12371"/>
                        <a:pt x="10652" y="12886"/>
                        <a:pt x="11620" y="13376"/>
                      </a:cubicBezTo>
                      <a:cubicBezTo>
                        <a:pt x="11930" y="13533"/>
                        <a:pt x="14502" y="14752"/>
                        <a:pt x="15299" y="15144"/>
                      </a:cubicBezTo>
                      <a:cubicBezTo>
                        <a:pt x="16747" y="15854"/>
                        <a:pt x="18174" y="16577"/>
                        <a:pt x="19371" y="17406"/>
                      </a:cubicBezTo>
                      <a:cubicBezTo>
                        <a:pt x="20321" y="18065"/>
                        <a:pt x="21086" y="18768"/>
                        <a:pt x="21324" y="19595"/>
                      </a:cubicBezTo>
                      <a:cubicBezTo>
                        <a:pt x="21327" y="19606"/>
                        <a:pt x="21520" y="20082"/>
                        <a:pt x="21371" y="20399"/>
                      </a:cubicBezTo>
                      <a:cubicBezTo>
                        <a:pt x="21180" y="20741"/>
                        <a:pt x="21039" y="21090"/>
                        <a:pt x="20730" y="21414"/>
                      </a:cubicBezTo>
                      <a:cubicBezTo>
                        <a:pt x="20615" y="21534"/>
                        <a:pt x="20486" y="21576"/>
                        <a:pt x="20222" y="21575"/>
                      </a:cubicBezTo>
                      <a:cubicBezTo>
                        <a:pt x="17839" y="21570"/>
                        <a:pt x="224" y="21600"/>
                        <a:pt x="101" y="21539"/>
                      </a:cubicBezTo>
                      <a:cubicBezTo>
                        <a:pt x="10" y="21485"/>
                        <a:pt x="-80" y="107"/>
                        <a:pt x="121" y="0"/>
                      </a:cubicBezTo>
                      <a:close/>
                    </a:path>
                  </a:pathLst>
                </a:custGeom>
                <a:gradFill flip="none" rotWithShape="1">
                  <a:gsLst>
                    <a:gs pos="0">
                      <a:srgbClr val="603960"/>
                    </a:gs>
                    <a:gs pos="28000">
                      <a:srgbClr val="905590"/>
                    </a:gs>
                    <a:gs pos="70000">
                      <a:srgbClr val="F0E5F0"/>
                    </a:gs>
                    <a:gs pos="97345">
                      <a:srgbClr val="D1B2D1"/>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58" name="Freeform: Shape 88"/>
                <p:cNvSpPr/>
                <p:nvPr/>
              </p:nvSpPr>
              <p:spPr>
                <a:xfrm>
                  <a:off x="504888" y="1252778"/>
                  <a:ext cx="104445" cy="23087"/>
                </a:xfrm>
                <a:custGeom>
                  <a:avLst/>
                  <a:gdLst/>
                  <a:ahLst/>
                  <a:cxnLst>
                    <a:cxn ang="0">
                      <a:pos x="wd2" y="hd2"/>
                    </a:cxn>
                    <a:cxn ang="5400000">
                      <a:pos x="wd2" y="hd2"/>
                    </a:cxn>
                    <a:cxn ang="10800000">
                      <a:pos x="wd2" y="hd2"/>
                    </a:cxn>
                    <a:cxn ang="16200000">
                      <a:pos x="wd2" y="hd2"/>
                    </a:cxn>
                  </a:cxnLst>
                  <a:rect l="0" t="0" r="r" b="b"/>
                  <a:pathLst>
                    <a:path w="21595" h="21401" fill="norm" stroke="1" extrusionOk="0">
                      <a:moveTo>
                        <a:pt x="190" y="1023"/>
                      </a:moveTo>
                      <a:cubicBezTo>
                        <a:pt x="6770" y="969"/>
                        <a:pt x="13349" y="902"/>
                        <a:pt x="19929" y="875"/>
                      </a:cubicBezTo>
                      <a:cubicBezTo>
                        <a:pt x="20493" y="875"/>
                        <a:pt x="21055" y="861"/>
                        <a:pt x="21595" y="0"/>
                      </a:cubicBezTo>
                      <a:cubicBezTo>
                        <a:pt x="21592" y="6662"/>
                        <a:pt x="21586" y="13323"/>
                        <a:pt x="21583" y="19971"/>
                      </a:cubicBezTo>
                      <a:cubicBezTo>
                        <a:pt x="21175" y="21600"/>
                        <a:pt x="20664" y="21371"/>
                        <a:pt x="20178" y="21371"/>
                      </a:cubicBezTo>
                      <a:cubicBezTo>
                        <a:pt x="13920" y="21412"/>
                        <a:pt x="7664" y="21412"/>
                        <a:pt x="1406" y="21371"/>
                      </a:cubicBezTo>
                      <a:cubicBezTo>
                        <a:pt x="916" y="21371"/>
                        <a:pt x="412" y="21519"/>
                        <a:pt x="7" y="19891"/>
                      </a:cubicBezTo>
                      <a:cubicBezTo>
                        <a:pt x="7" y="15261"/>
                        <a:pt x="10" y="10632"/>
                        <a:pt x="1" y="6002"/>
                      </a:cubicBezTo>
                      <a:cubicBezTo>
                        <a:pt x="-5" y="4280"/>
                        <a:pt x="-2" y="2584"/>
                        <a:pt x="190" y="1023"/>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59" name="Freeform: Shape 89"/>
                <p:cNvSpPr/>
                <p:nvPr/>
              </p:nvSpPr>
              <p:spPr>
                <a:xfrm>
                  <a:off x="274409" y="1217226"/>
                  <a:ext cx="167125" cy="69582"/>
                </a:xfrm>
                <a:custGeom>
                  <a:avLst/>
                  <a:gdLst/>
                  <a:ahLst/>
                  <a:cxnLst>
                    <a:cxn ang="0">
                      <a:pos x="wd2" y="hd2"/>
                    </a:cxn>
                    <a:cxn ang="5400000">
                      <a:pos x="wd2" y="hd2"/>
                    </a:cxn>
                    <a:cxn ang="10800000">
                      <a:pos x="wd2" y="hd2"/>
                    </a:cxn>
                    <a:cxn ang="16200000">
                      <a:pos x="wd2" y="hd2"/>
                    </a:cxn>
                  </a:cxnLst>
                  <a:rect l="0" t="0" r="r" b="b"/>
                  <a:pathLst>
                    <a:path w="21422" h="21596" fill="norm" stroke="1" extrusionOk="0">
                      <a:moveTo>
                        <a:pt x="2202" y="0"/>
                      </a:moveTo>
                      <a:cubicBezTo>
                        <a:pt x="7875" y="4"/>
                        <a:pt x="13549" y="13"/>
                        <a:pt x="19222" y="18"/>
                      </a:cubicBezTo>
                      <a:cubicBezTo>
                        <a:pt x="19933" y="6736"/>
                        <a:pt x="20629" y="13463"/>
                        <a:pt x="21370" y="20158"/>
                      </a:cubicBezTo>
                      <a:cubicBezTo>
                        <a:pt x="21511" y="21447"/>
                        <a:pt x="21373" y="21596"/>
                        <a:pt x="20888" y="21596"/>
                      </a:cubicBezTo>
                      <a:cubicBezTo>
                        <a:pt x="14111" y="21564"/>
                        <a:pt x="7334" y="21559"/>
                        <a:pt x="557" y="21596"/>
                      </a:cubicBezTo>
                      <a:cubicBezTo>
                        <a:pt x="24" y="21600"/>
                        <a:pt x="-89" y="21379"/>
                        <a:pt x="62" y="20050"/>
                      </a:cubicBezTo>
                      <a:cubicBezTo>
                        <a:pt x="726" y="14125"/>
                        <a:pt x="1962" y="640"/>
                        <a:pt x="2202" y="0"/>
                      </a:cubicBezTo>
                      <a:close/>
                    </a:path>
                  </a:pathLst>
                </a:custGeom>
                <a:gradFill flip="none" rotWithShape="1">
                  <a:gsLst>
                    <a:gs pos="0">
                      <a:srgbClr val="0D0D0D"/>
                    </a:gs>
                    <a:gs pos="28000">
                      <a:srgbClr val="404040"/>
                    </a:gs>
                    <a:gs pos="70000">
                      <a:srgbClr val="F2F2F2"/>
                    </a:gs>
                    <a:gs pos="97345">
                      <a:srgbClr val="BFBFBF"/>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60" name="Freeform: Shape 90"/>
                <p:cNvSpPr/>
                <p:nvPr/>
              </p:nvSpPr>
              <p:spPr>
                <a:xfrm>
                  <a:off x="106379" y="1252778"/>
                  <a:ext cx="104445" cy="23087"/>
                </a:xfrm>
                <a:custGeom>
                  <a:avLst/>
                  <a:gdLst/>
                  <a:ahLst/>
                  <a:cxnLst>
                    <a:cxn ang="0">
                      <a:pos x="wd2" y="hd2"/>
                    </a:cxn>
                    <a:cxn ang="5400000">
                      <a:pos x="wd2" y="hd2"/>
                    </a:cxn>
                    <a:cxn ang="10800000">
                      <a:pos x="wd2" y="hd2"/>
                    </a:cxn>
                    <a:cxn ang="16200000">
                      <a:pos x="wd2" y="hd2"/>
                    </a:cxn>
                  </a:cxnLst>
                  <a:rect l="0" t="0" r="r" b="b"/>
                  <a:pathLst>
                    <a:path w="21596" h="21401" fill="norm" stroke="1" extrusionOk="0">
                      <a:moveTo>
                        <a:pt x="191" y="1023"/>
                      </a:moveTo>
                      <a:cubicBezTo>
                        <a:pt x="6771" y="969"/>
                        <a:pt x="13350" y="902"/>
                        <a:pt x="19930" y="875"/>
                      </a:cubicBezTo>
                      <a:cubicBezTo>
                        <a:pt x="20494" y="875"/>
                        <a:pt x="21056" y="861"/>
                        <a:pt x="21596" y="0"/>
                      </a:cubicBezTo>
                      <a:cubicBezTo>
                        <a:pt x="21593" y="6662"/>
                        <a:pt x="21587" y="13323"/>
                        <a:pt x="21584" y="19971"/>
                      </a:cubicBezTo>
                      <a:cubicBezTo>
                        <a:pt x="21176" y="21600"/>
                        <a:pt x="20665" y="21371"/>
                        <a:pt x="20179" y="21371"/>
                      </a:cubicBezTo>
                      <a:cubicBezTo>
                        <a:pt x="13921" y="21412"/>
                        <a:pt x="7665" y="21412"/>
                        <a:pt x="1407" y="21371"/>
                      </a:cubicBezTo>
                      <a:cubicBezTo>
                        <a:pt x="918" y="21371"/>
                        <a:pt x="413" y="21519"/>
                        <a:pt x="8" y="19891"/>
                      </a:cubicBezTo>
                      <a:cubicBezTo>
                        <a:pt x="8" y="15261"/>
                        <a:pt x="11" y="10632"/>
                        <a:pt x="2" y="6002"/>
                      </a:cubicBezTo>
                      <a:cubicBezTo>
                        <a:pt x="-4" y="4280"/>
                        <a:pt x="-1" y="2584"/>
                        <a:pt x="191" y="1023"/>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grpSp>
              <p:nvGrpSpPr>
                <p:cNvPr id="267" name="Group 91"/>
                <p:cNvGrpSpPr/>
                <p:nvPr/>
              </p:nvGrpSpPr>
              <p:grpSpPr>
                <a:xfrm>
                  <a:off x="106797" y="563737"/>
                  <a:ext cx="502289" cy="308983"/>
                  <a:chOff x="0" y="0"/>
                  <a:chExt cx="502287" cy="308982"/>
                </a:xfrm>
              </p:grpSpPr>
              <p:sp>
                <p:nvSpPr>
                  <p:cNvPr id="261" name="Freeform: Shape 97"/>
                  <p:cNvSpPr/>
                  <p:nvPr/>
                </p:nvSpPr>
                <p:spPr>
                  <a:xfrm>
                    <a:off x="213" y="14"/>
                    <a:ext cx="103740" cy="20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6" y="21554"/>
                          <a:pt x="7209" y="21523"/>
                          <a:pt x="15" y="21477"/>
                        </a:cubicBezTo>
                        <a:cubicBezTo>
                          <a:pt x="9" y="14344"/>
                          <a:pt x="3" y="7226"/>
                          <a:pt x="0" y="92"/>
                        </a:cubicBezTo>
                        <a:cubicBezTo>
                          <a:pt x="7200" y="61"/>
                          <a:pt x="14400" y="31"/>
                          <a:pt x="21600" y="0"/>
                        </a:cubicBezTo>
                        <a:cubicBezTo>
                          <a:pt x="21600" y="7195"/>
                          <a:pt x="21600" y="14405"/>
                          <a:pt x="21600" y="21600"/>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62" name="Freeform: Shape 98"/>
                  <p:cNvSpPr/>
                  <p:nvPr/>
                </p:nvSpPr>
                <p:spPr>
                  <a:xfrm>
                    <a:off x="-1" y="54061"/>
                    <a:ext cx="103954" cy="20586"/>
                  </a:xfrm>
                  <a:custGeom>
                    <a:avLst/>
                    <a:gdLst/>
                    <a:ahLst/>
                    <a:cxnLst>
                      <a:cxn ang="0">
                        <a:pos x="wd2" y="hd2"/>
                      </a:cxn>
                      <a:cxn ang="5400000">
                        <a:pos x="wd2" y="hd2"/>
                      </a:cxn>
                      <a:cxn ang="10800000">
                        <a:pos x="wd2" y="hd2"/>
                      </a:cxn>
                      <a:cxn ang="16200000">
                        <a:pos x="wd2" y="hd2"/>
                      </a:cxn>
                    </a:cxnLst>
                    <a:rect l="0" t="0" r="r" b="b"/>
                    <a:pathLst>
                      <a:path w="21381" h="21600" fill="norm" stroke="1" extrusionOk="0">
                        <a:moveTo>
                          <a:pt x="50" y="137"/>
                        </a:moveTo>
                        <a:cubicBezTo>
                          <a:pt x="7159" y="92"/>
                          <a:pt x="14272" y="46"/>
                          <a:pt x="21381" y="0"/>
                        </a:cubicBezTo>
                        <a:cubicBezTo>
                          <a:pt x="21381" y="7144"/>
                          <a:pt x="21381" y="14288"/>
                          <a:pt x="21381" y="21432"/>
                        </a:cubicBezTo>
                        <a:cubicBezTo>
                          <a:pt x="14337" y="21493"/>
                          <a:pt x="7291" y="21554"/>
                          <a:pt x="247" y="21600"/>
                        </a:cubicBezTo>
                        <a:cubicBezTo>
                          <a:pt x="-219" y="14547"/>
                          <a:pt x="133" y="7297"/>
                          <a:pt x="50" y="137"/>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63" name="Freeform: Shape 99"/>
                  <p:cNvSpPr/>
                  <p:nvPr/>
                </p:nvSpPr>
                <p:spPr>
                  <a:xfrm>
                    <a:off x="198" y="288300"/>
                    <a:ext cx="103755" cy="20683"/>
                  </a:xfrm>
                  <a:custGeom>
                    <a:avLst/>
                    <a:gdLst/>
                    <a:ahLst/>
                    <a:cxnLst>
                      <a:cxn ang="0">
                        <a:pos x="wd2" y="hd2"/>
                      </a:cxn>
                      <a:cxn ang="5400000">
                        <a:pos x="wd2" y="hd2"/>
                      </a:cxn>
                      <a:cxn ang="10800000">
                        <a:pos x="wd2" y="hd2"/>
                      </a:cxn>
                      <a:cxn ang="16200000">
                        <a:pos x="wd2" y="hd2"/>
                      </a:cxn>
                    </a:cxnLst>
                    <a:rect l="0" t="0" r="r" b="b"/>
                    <a:pathLst>
                      <a:path w="21558" h="21580" fill="norm" stroke="1" extrusionOk="0">
                        <a:moveTo>
                          <a:pt x="21558" y="21428"/>
                        </a:moveTo>
                        <a:cubicBezTo>
                          <a:pt x="14442" y="21474"/>
                          <a:pt x="7327" y="21535"/>
                          <a:pt x="208" y="21580"/>
                        </a:cubicBezTo>
                        <a:cubicBezTo>
                          <a:pt x="-42" y="13446"/>
                          <a:pt x="100" y="7357"/>
                          <a:pt x="0" y="237"/>
                        </a:cubicBezTo>
                        <a:cubicBezTo>
                          <a:pt x="4896" y="162"/>
                          <a:pt x="9788" y="71"/>
                          <a:pt x="14684" y="10"/>
                        </a:cubicBezTo>
                        <a:cubicBezTo>
                          <a:pt x="16973" y="-20"/>
                          <a:pt x="19263" y="25"/>
                          <a:pt x="21552" y="25"/>
                        </a:cubicBezTo>
                        <a:cubicBezTo>
                          <a:pt x="21555" y="7175"/>
                          <a:pt x="21558" y="14309"/>
                          <a:pt x="21558" y="21428"/>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64" name="Freeform: Shape 100"/>
                  <p:cNvSpPr/>
                  <p:nvPr/>
                </p:nvSpPr>
                <p:spPr>
                  <a:xfrm>
                    <a:off x="398432" y="0"/>
                    <a:ext cx="103827" cy="20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88" y="21508"/>
                        </a:moveTo>
                        <a:cubicBezTo>
                          <a:pt x="14391" y="21539"/>
                          <a:pt x="7197" y="21569"/>
                          <a:pt x="0" y="21600"/>
                        </a:cubicBezTo>
                        <a:cubicBezTo>
                          <a:pt x="3" y="14405"/>
                          <a:pt x="6" y="7195"/>
                          <a:pt x="9" y="0"/>
                        </a:cubicBezTo>
                        <a:cubicBezTo>
                          <a:pt x="7206" y="46"/>
                          <a:pt x="14403" y="92"/>
                          <a:pt x="21600" y="153"/>
                        </a:cubicBezTo>
                        <a:cubicBezTo>
                          <a:pt x="21597" y="7272"/>
                          <a:pt x="21591" y="14390"/>
                          <a:pt x="21588" y="21508"/>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65" name="Freeform: Shape 101"/>
                  <p:cNvSpPr/>
                  <p:nvPr/>
                </p:nvSpPr>
                <p:spPr>
                  <a:xfrm>
                    <a:off x="398446" y="54061"/>
                    <a:ext cx="103799" cy="20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 y="0"/>
                        </a:moveTo>
                        <a:cubicBezTo>
                          <a:pt x="7202" y="46"/>
                          <a:pt x="14401" y="92"/>
                          <a:pt x="21600" y="138"/>
                        </a:cubicBezTo>
                        <a:cubicBezTo>
                          <a:pt x="21597" y="7256"/>
                          <a:pt x="21594" y="14374"/>
                          <a:pt x="21594" y="21492"/>
                        </a:cubicBezTo>
                        <a:cubicBezTo>
                          <a:pt x="14395" y="21523"/>
                          <a:pt x="7199" y="21569"/>
                          <a:pt x="0" y="21600"/>
                        </a:cubicBezTo>
                        <a:cubicBezTo>
                          <a:pt x="0" y="14390"/>
                          <a:pt x="3" y="7195"/>
                          <a:pt x="3" y="0"/>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266" name="Freeform: Shape 102"/>
                  <p:cNvSpPr/>
                  <p:nvPr/>
                </p:nvSpPr>
                <p:spPr>
                  <a:xfrm>
                    <a:off x="398432" y="288353"/>
                    <a:ext cx="103856" cy="20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79" y="21524"/>
                        </a:moveTo>
                        <a:cubicBezTo>
                          <a:pt x="14387" y="21554"/>
                          <a:pt x="7192" y="21585"/>
                          <a:pt x="0" y="21600"/>
                        </a:cubicBezTo>
                        <a:cubicBezTo>
                          <a:pt x="3" y="14400"/>
                          <a:pt x="6" y="7200"/>
                          <a:pt x="9" y="0"/>
                        </a:cubicBezTo>
                        <a:cubicBezTo>
                          <a:pt x="7207" y="61"/>
                          <a:pt x="14402" y="107"/>
                          <a:pt x="21600" y="169"/>
                        </a:cubicBezTo>
                        <a:cubicBezTo>
                          <a:pt x="21591" y="7292"/>
                          <a:pt x="21585" y="14400"/>
                          <a:pt x="21579" y="21524"/>
                        </a:cubicBezTo>
                        <a:close/>
                      </a:path>
                    </a:pathLst>
                  </a:custGeom>
                  <a:gradFill flip="none" rotWithShape="1">
                    <a:gsLst>
                      <a:gs pos="0">
                        <a:srgbClr val="0D0D0D"/>
                      </a:gs>
                      <a:gs pos="35000">
                        <a:srgbClr val="595959"/>
                      </a:gs>
                      <a:gs pos="81410">
                        <a:srgbClr val="BFBFBF"/>
                      </a:gs>
                      <a:gs pos="100000">
                        <a:srgbClr val="808080"/>
                      </a:gs>
                    </a:gsLst>
                    <a:lin ang="10800000" scaled="0"/>
                  </a:gradFill>
                  <a:ln w="12700" cap="flat">
                    <a:noFill/>
                    <a:miter lim="400000"/>
                  </a:ln>
                  <a:effectLst/>
                </p:spPr>
                <p:txBody>
                  <a:bodyPr wrap="square" lIns="34289" tIns="34289" rIns="34289" bIns="34289" numCol="1" anchor="ctr">
                    <a:noAutofit/>
                  </a:bodyPr>
                  <a:lstStyle/>
                  <a:p>
                    <a:pPr defTabSz="685800">
                      <a:defRPr sz="1200"/>
                    </a:pPr>
                  </a:p>
                </p:txBody>
              </p:sp>
            </p:grpSp>
            <p:sp>
              <p:nvSpPr>
                <p:cNvPr id="268" name="Freeform: Shape 92"/>
                <p:cNvSpPr/>
                <p:nvPr/>
              </p:nvSpPr>
              <p:spPr>
                <a:xfrm>
                  <a:off x="550218" y="1084887"/>
                  <a:ext cx="59449" cy="572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8" y="21288"/>
                      </a:moveTo>
                      <a:cubicBezTo>
                        <a:pt x="4251" y="18966"/>
                        <a:pt x="4605" y="16973"/>
                        <a:pt x="5016" y="14997"/>
                      </a:cubicBezTo>
                      <a:cubicBezTo>
                        <a:pt x="5211" y="14050"/>
                        <a:pt x="5117" y="13294"/>
                        <a:pt x="4346" y="12610"/>
                      </a:cubicBezTo>
                      <a:cubicBezTo>
                        <a:pt x="2859" y="11290"/>
                        <a:pt x="1445" y="9883"/>
                        <a:pt x="0" y="8509"/>
                      </a:cubicBezTo>
                      <a:cubicBezTo>
                        <a:pt x="106" y="8306"/>
                        <a:pt x="211" y="8103"/>
                        <a:pt x="316" y="7901"/>
                      </a:cubicBezTo>
                      <a:cubicBezTo>
                        <a:pt x="2231" y="7660"/>
                        <a:pt x="4141" y="7359"/>
                        <a:pt x="6066" y="7211"/>
                      </a:cubicBezTo>
                      <a:cubicBezTo>
                        <a:pt x="7042" y="7134"/>
                        <a:pt x="7627" y="6784"/>
                        <a:pt x="8054" y="5859"/>
                      </a:cubicBezTo>
                      <a:cubicBezTo>
                        <a:pt x="8920" y="3981"/>
                        <a:pt x="9890" y="2146"/>
                        <a:pt x="10961" y="0"/>
                      </a:cubicBezTo>
                      <a:cubicBezTo>
                        <a:pt x="11931" y="2146"/>
                        <a:pt x="12812" y="4019"/>
                        <a:pt x="13619" y="5919"/>
                      </a:cubicBezTo>
                      <a:cubicBezTo>
                        <a:pt x="13968" y="6740"/>
                        <a:pt x="14368" y="7216"/>
                        <a:pt x="15334" y="7331"/>
                      </a:cubicBezTo>
                      <a:cubicBezTo>
                        <a:pt x="17333" y="7578"/>
                        <a:pt x="19306" y="8032"/>
                        <a:pt x="21600" y="8454"/>
                      </a:cubicBezTo>
                      <a:cubicBezTo>
                        <a:pt x="20049" y="9976"/>
                        <a:pt x="18736" y="11400"/>
                        <a:pt x="17291" y="12642"/>
                      </a:cubicBezTo>
                      <a:cubicBezTo>
                        <a:pt x="16288" y="13502"/>
                        <a:pt x="16104" y="14405"/>
                        <a:pt x="16346" y="15659"/>
                      </a:cubicBezTo>
                      <a:cubicBezTo>
                        <a:pt x="16710" y="17521"/>
                        <a:pt x="16911" y="19415"/>
                        <a:pt x="17222" y="21600"/>
                      </a:cubicBezTo>
                      <a:cubicBezTo>
                        <a:pt x="15244" y="20461"/>
                        <a:pt x="13477" y="19498"/>
                        <a:pt x="11768" y="18430"/>
                      </a:cubicBezTo>
                      <a:cubicBezTo>
                        <a:pt x="10929" y="17910"/>
                        <a:pt x="10233" y="17910"/>
                        <a:pt x="9384" y="18386"/>
                      </a:cubicBezTo>
                      <a:cubicBezTo>
                        <a:pt x="7654" y="19355"/>
                        <a:pt x="5881" y="20215"/>
                        <a:pt x="3808" y="21288"/>
                      </a:cubicBezTo>
                      <a:close/>
                    </a:path>
                  </a:pathLst>
                </a:custGeom>
                <a:solidFill>
                  <a:srgbClr val="FBE034"/>
                </a:solidFill>
                <a:ln w="12700" cap="flat">
                  <a:noFill/>
                  <a:miter lim="400000"/>
                </a:ln>
                <a:effectLst/>
              </p:spPr>
              <p:txBody>
                <a:bodyPr wrap="square" lIns="34289" tIns="34289" rIns="34289" bIns="34289" numCol="1" anchor="ctr">
                  <a:noAutofit/>
                </a:bodyPr>
                <a:lstStyle/>
                <a:p>
                  <a:pPr defTabSz="685800">
                    <a:defRPr sz="1200"/>
                  </a:pPr>
                </a:p>
              </p:txBody>
            </p:sp>
            <p:sp>
              <p:nvSpPr>
                <p:cNvPr id="269" name="Freeform: Shape 93"/>
                <p:cNvSpPr/>
                <p:nvPr/>
              </p:nvSpPr>
              <p:spPr>
                <a:xfrm>
                  <a:off x="314295" y="569891"/>
                  <a:ext cx="87748" cy="35742"/>
                </a:xfrm>
                <a:custGeom>
                  <a:avLst/>
                  <a:gdLst/>
                  <a:ahLst/>
                  <a:cxnLst>
                    <a:cxn ang="0">
                      <a:pos x="wd2" y="hd2"/>
                    </a:cxn>
                    <a:cxn ang="5400000">
                      <a:pos x="wd2" y="hd2"/>
                    </a:cxn>
                    <a:cxn ang="10800000">
                      <a:pos x="wd2" y="hd2"/>
                    </a:cxn>
                    <a:cxn ang="16200000">
                      <a:pos x="wd2" y="hd2"/>
                    </a:cxn>
                  </a:cxnLst>
                  <a:rect l="0" t="0" r="r" b="b"/>
                  <a:pathLst>
                    <a:path w="21466" h="19000" fill="norm" stroke="1" extrusionOk="0">
                      <a:moveTo>
                        <a:pt x="21466" y="7919"/>
                      </a:moveTo>
                      <a:cubicBezTo>
                        <a:pt x="21384" y="8397"/>
                        <a:pt x="21335" y="8737"/>
                        <a:pt x="21271" y="9069"/>
                      </a:cubicBezTo>
                      <a:cubicBezTo>
                        <a:pt x="20724" y="11885"/>
                        <a:pt x="20127" y="14663"/>
                        <a:pt x="19644" y="17526"/>
                      </a:cubicBezTo>
                      <a:cubicBezTo>
                        <a:pt x="19381" y="19078"/>
                        <a:pt x="19111" y="19278"/>
                        <a:pt x="18401" y="18669"/>
                      </a:cubicBezTo>
                      <a:cubicBezTo>
                        <a:pt x="16132" y="16701"/>
                        <a:pt x="13830" y="14926"/>
                        <a:pt x="11351" y="14656"/>
                      </a:cubicBezTo>
                      <a:cubicBezTo>
                        <a:pt x="8500" y="14347"/>
                        <a:pt x="5868" y="16253"/>
                        <a:pt x="3304" y="18591"/>
                      </a:cubicBezTo>
                      <a:cubicBezTo>
                        <a:pt x="2427" y="19394"/>
                        <a:pt x="2121" y="19054"/>
                        <a:pt x="1805" y="17202"/>
                      </a:cubicBezTo>
                      <a:cubicBezTo>
                        <a:pt x="1365" y="14594"/>
                        <a:pt x="796" y="12071"/>
                        <a:pt x="218" y="9586"/>
                      </a:cubicBezTo>
                      <a:cubicBezTo>
                        <a:pt x="-109" y="8173"/>
                        <a:pt x="-134" y="7402"/>
                        <a:pt x="601" y="6453"/>
                      </a:cubicBezTo>
                      <a:cubicBezTo>
                        <a:pt x="7324" y="-2206"/>
                        <a:pt x="14019" y="-2113"/>
                        <a:pt x="20717" y="6506"/>
                      </a:cubicBezTo>
                      <a:cubicBezTo>
                        <a:pt x="21008" y="6885"/>
                        <a:pt x="21445" y="7031"/>
                        <a:pt x="21466" y="7919"/>
                      </a:cubicBezTo>
                      <a:close/>
                    </a:path>
                  </a:pathLst>
                </a:custGeom>
                <a:solidFill>
                  <a:srgbClr val="273248"/>
                </a:solidFill>
                <a:ln w="12700" cap="flat">
                  <a:noFill/>
                  <a:miter lim="400000"/>
                </a:ln>
                <a:effectLst/>
              </p:spPr>
              <p:txBody>
                <a:bodyPr wrap="square" lIns="34289" tIns="34289" rIns="34289" bIns="34289" numCol="1" anchor="ctr">
                  <a:noAutofit/>
                </a:bodyPr>
                <a:lstStyle/>
                <a:p>
                  <a:pPr defTabSz="685800">
                    <a:defRPr sz="1200"/>
                  </a:pPr>
                </a:p>
              </p:txBody>
            </p:sp>
            <p:sp>
              <p:nvSpPr>
                <p:cNvPr id="270" name="Freeform: Shape 94"/>
                <p:cNvSpPr/>
                <p:nvPr/>
              </p:nvSpPr>
              <p:spPr>
                <a:xfrm>
                  <a:off x="106372" y="1084916"/>
                  <a:ext cx="59652" cy="57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454"/>
                      </a:moveTo>
                      <a:cubicBezTo>
                        <a:pt x="2339" y="8021"/>
                        <a:pt x="4321" y="7576"/>
                        <a:pt x="6319" y="7319"/>
                      </a:cubicBezTo>
                      <a:cubicBezTo>
                        <a:pt x="7197" y="7204"/>
                        <a:pt x="7591" y="6798"/>
                        <a:pt x="7917" y="6036"/>
                      </a:cubicBezTo>
                      <a:cubicBezTo>
                        <a:pt x="8732" y="4123"/>
                        <a:pt x="9599" y="2231"/>
                        <a:pt x="10598" y="0"/>
                      </a:cubicBezTo>
                      <a:cubicBezTo>
                        <a:pt x="11628" y="2028"/>
                        <a:pt x="12600" y="3750"/>
                        <a:pt x="13384" y="5559"/>
                      </a:cubicBezTo>
                      <a:cubicBezTo>
                        <a:pt x="13878" y="6705"/>
                        <a:pt x="14530" y="7171"/>
                        <a:pt x="15739" y="7231"/>
                      </a:cubicBezTo>
                      <a:cubicBezTo>
                        <a:pt x="17563" y="7324"/>
                        <a:pt x="19376" y="7653"/>
                        <a:pt x="21600" y="7933"/>
                      </a:cubicBezTo>
                      <a:cubicBezTo>
                        <a:pt x="20049" y="9599"/>
                        <a:pt x="18803" y="11058"/>
                        <a:pt x="17426" y="12373"/>
                      </a:cubicBezTo>
                      <a:cubicBezTo>
                        <a:pt x="16548" y="13212"/>
                        <a:pt x="16312" y="14045"/>
                        <a:pt x="16601" y="15241"/>
                      </a:cubicBezTo>
                      <a:cubicBezTo>
                        <a:pt x="17042" y="17088"/>
                        <a:pt x="17321" y="18979"/>
                        <a:pt x="17747" y="21298"/>
                      </a:cubicBezTo>
                      <a:cubicBezTo>
                        <a:pt x="16212" y="20498"/>
                        <a:pt x="14908" y="20010"/>
                        <a:pt x="13804" y="19210"/>
                      </a:cubicBezTo>
                      <a:cubicBezTo>
                        <a:pt x="11817" y="17768"/>
                        <a:pt x="10056" y="17932"/>
                        <a:pt x="8164" y="19402"/>
                      </a:cubicBezTo>
                      <a:cubicBezTo>
                        <a:pt x="7102" y="20224"/>
                        <a:pt x="5846" y="20772"/>
                        <a:pt x="4405" y="21600"/>
                      </a:cubicBezTo>
                      <a:cubicBezTo>
                        <a:pt x="4694" y="19495"/>
                        <a:pt x="4847" y="17614"/>
                        <a:pt x="5230" y="15794"/>
                      </a:cubicBezTo>
                      <a:cubicBezTo>
                        <a:pt x="5535" y="14363"/>
                        <a:pt x="5230" y="13393"/>
                        <a:pt x="4137" y="12467"/>
                      </a:cubicBezTo>
                      <a:cubicBezTo>
                        <a:pt x="2776" y="11315"/>
                        <a:pt x="1545" y="9972"/>
                        <a:pt x="0" y="8454"/>
                      </a:cubicBezTo>
                      <a:close/>
                    </a:path>
                  </a:pathLst>
                </a:custGeom>
                <a:solidFill>
                  <a:srgbClr val="FBE034"/>
                </a:solidFill>
                <a:ln w="12700" cap="flat">
                  <a:noFill/>
                  <a:miter lim="400000"/>
                </a:ln>
                <a:effectLst/>
              </p:spPr>
              <p:txBody>
                <a:bodyPr wrap="square" lIns="34289" tIns="34289" rIns="34289" bIns="34289" numCol="1" anchor="ctr">
                  <a:noAutofit/>
                </a:bodyPr>
                <a:lstStyle/>
                <a:p>
                  <a:pPr defTabSz="685800">
                    <a:defRPr sz="1200"/>
                  </a:pPr>
                </a:p>
              </p:txBody>
            </p:sp>
            <p:sp>
              <p:nvSpPr>
                <p:cNvPr id="271" name="Freeform: Shape 95"/>
                <p:cNvSpPr/>
                <p:nvPr/>
              </p:nvSpPr>
              <p:spPr>
                <a:xfrm>
                  <a:off x="273797" y="390457"/>
                  <a:ext cx="168405" cy="826725"/>
                </a:xfrm>
                <a:custGeom>
                  <a:avLst/>
                  <a:gdLst/>
                  <a:ahLst/>
                  <a:cxnLst>
                    <a:cxn ang="0">
                      <a:pos x="wd2" y="hd2"/>
                    </a:cxn>
                    <a:cxn ang="5400000">
                      <a:pos x="wd2" y="hd2"/>
                    </a:cxn>
                    <a:cxn ang="10800000">
                      <a:pos x="wd2" y="hd2"/>
                    </a:cxn>
                    <a:cxn ang="16200000">
                      <a:pos x="wd2" y="hd2"/>
                    </a:cxn>
                  </a:cxnLst>
                  <a:rect l="0" t="0" r="r" b="b"/>
                  <a:pathLst>
                    <a:path w="21575" h="21561" fill="norm" stroke="1" extrusionOk="0">
                      <a:moveTo>
                        <a:pt x="21545" y="21560"/>
                      </a:moveTo>
                      <a:cubicBezTo>
                        <a:pt x="20793" y="21561"/>
                        <a:pt x="783" y="21561"/>
                        <a:pt x="38" y="21560"/>
                      </a:cubicBezTo>
                      <a:cubicBezTo>
                        <a:pt x="77" y="21167"/>
                        <a:pt x="17" y="6067"/>
                        <a:pt x="0" y="5354"/>
                      </a:cubicBezTo>
                      <a:cubicBezTo>
                        <a:pt x="-9" y="4945"/>
                        <a:pt x="385" y="4554"/>
                        <a:pt x="1217" y="4182"/>
                      </a:cubicBezTo>
                      <a:cubicBezTo>
                        <a:pt x="3815" y="3020"/>
                        <a:pt x="6231" y="1841"/>
                        <a:pt x="8747" y="671"/>
                      </a:cubicBezTo>
                      <a:cubicBezTo>
                        <a:pt x="9166" y="477"/>
                        <a:pt x="9683" y="292"/>
                        <a:pt x="10235" y="112"/>
                      </a:cubicBezTo>
                      <a:cubicBezTo>
                        <a:pt x="10692" y="-37"/>
                        <a:pt x="10888" y="-39"/>
                        <a:pt x="11351" y="114"/>
                      </a:cubicBezTo>
                      <a:cubicBezTo>
                        <a:pt x="12253" y="412"/>
                        <a:pt x="12954" y="731"/>
                        <a:pt x="13620" y="1053"/>
                      </a:cubicBezTo>
                      <a:cubicBezTo>
                        <a:pt x="15855" y="2133"/>
                        <a:pt x="18204" y="3202"/>
                        <a:pt x="20546" y="4271"/>
                      </a:cubicBezTo>
                      <a:cubicBezTo>
                        <a:pt x="21249" y="4593"/>
                        <a:pt x="21591" y="4923"/>
                        <a:pt x="21574" y="5275"/>
                      </a:cubicBezTo>
                      <a:cubicBezTo>
                        <a:pt x="21541" y="6014"/>
                        <a:pt x="21548" y="21529"/>
                        <a:pt x="21545" y="21560"/>
                      </a:cubicBezTo>
                      <a:close/>
                    </a:path>
                  </a:pathLst>
                </a:custGeom>
                <a:gradFill flip="none" rotWithShape="1">
                  <a:gsLst>
                    <a:gs pos="0">
                      <a:srgbClr val="874400"/>
                    </a:gs>
                    <a:gs pos="35000">
                      <a:srgbClr val="CB6500"/>
                    </a:gs>
                    <a:gs pos="73480">
                      <a:srgbClr val="FFCF9F"/>
                    </a:gs>
                    <a:gs pos="100000">
                      <a:srgbClr val="FFB76F"/>
                    </a:gs>
                  </a:gsLst>
                  <a:lin ang="108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sp>
              <p:nvSpPr>
                <p:cNvPr id="272" name="Freeform: Shape 96"/>
                <p:cNvSpPr/>
                <p:nvPr/>
              </p:nvSpPr>
              <p:spPr>
                <a:xfrm>
                  <a:off x="268453" y="0"/>
                  <a:ext cx="179191" cy="132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05" y="0"/>
                      </a:moveTo>
                      <a:cubicBezTo>
                        <a:pt x="10658" y="0"/>
                        <a:pt x="10810" y="0"/>
                        <a:pt x="10963" y="0"/>
                      </a:cubicBezTo>
                      <a:cubicBezTo>
                        <a:pt x="11210" y="235"/>
                        <a:pt x="11438" y="493"/>
                        <a:pt x="11637" y="813"/>
                      </a:cubicBezTo>
                      <a:cubicBezTo>
                        <a:pt x="15193" y="6563"/>
                        <a:pt x="18351" y="12624"/>
                        <a:pt x="21105" y="19004"/>
                      </a:cubicBezTo>
                      <a:lnTo>
                        <a:pt x="21600" y="20273"/>
                      </a:lnTo>
                      <a:lnTo>
                        <a:pt x="11854" y="21600"/>
                      </a:lnTo>
                      <a:lnTo>
                        <a:pt x="0" y="19986"/>
                      </a:lnTo>
                      <a:lnTo>
                        <a:pt x="1198" y="17127"/>
                      </a:lnTo>
                      <a:cubicBezTo>
                        <a:pt x="3587" y="11890"/>
                        <a:pt x="6258" y="6887"/>
                        <a:pt x="9169" y="2080"/>
                      </a:cubicBezTo>
                      <a:cubicBezTo>
                        <a:pt x="9599" y="1370"/>
                        <a:pt x="10059" y="693"/>
                        <a:pt x="10505" y="0"/>
                      </a:cubicBezTo>
                      <a:close/>
                    </a:path>
                  </a:pathLst>
                </a:custGeom>
                <a:gradFill flip="none" rotWithShape="1">
                  <a:gsLst>
                    <a:gs pos="0">
                      <a:srgbClr val="874400"/>
                    </a:gs>
                    <a:gs pos="35000">
                      <a:srgbClr val="CB6500"/>
                    </a:gs>
                    <a:gs pos="62000">
                      <a:srgbClr val="FFCF9F"/>
                    </a:gs>
                    <a:gs pos="100000">
                      <a:srgbClr val="FFB76F"/>
                    </a:gs>
                  </a:gsLst>
                  <a:lin ang="12000000" scaled="0"/>
                </a:gradFill>
                <a:ln w="3175" cap="flat">
                  <a:noFill/>
                  <a:miter lim="400000"/>
                </a:ln>
                <a:effectLst>
                  <a:outerShdw sx="100000" sy="100000" kx="0" ky="0" algn="b" rotWithShape="0" blurRad="38100" dist="0" dir="0">
                    <a:srgbClr val="216D9E">
                      <a:alpha val="40000"/>
                    </a:srgbClr>
                  </a:outerShdw>
                </a:effectLst>
              </p:spPr>
              <p:txBody>
                <a:bodyPr wrap="square" lIns="34289" tIns="34289" rIns="34289" bIns="34289" numCol="1" anchor="ctr">
                  <a:noAutofit/>
                </a:bodyPr>
                <a:lstStyle/>
                <a:p>
                  <a:pPr defTabSz="685800">
                    <a:defRPr sz="1200"/>
                  </a:pPr>
                </a:p>
              </p:txBody>
            </p:sp>
          </p:grpSp>
        </p:grpSp>
        <p:grpSp>
          <p:nvGrpSpPr>
            <p:cNvPr id="304" name="Group 47"/>
            <p:cNvGrpSpPr/>
            <p:nvPr/>
          </p:nvGrpSpPr>
          <p:grpSpPr>
            <a:xfrm>
              <a:off x="2951454" y="3284814"/>
              <a:ext cx="3153008" cy="1344185"/>
              <a:chOff x="0" y="0"/>
              <a:chExt cx="3153007" cy="1344183"/>
            </a:xfrm>
          </p:grpSpPr>
          <p:sp>
            <p:nvSpPr>
              <p:cNvPr id="275" name="Oval 48"/>
              <p:cNvSpPr/>
              <p:nvPr/>
            </p:nvSpPr>
            <p:spPr>
              <a:xfrm>
                <a:off x="1833317" y="794889"/>
                <a:ext cx="322504" cy="322504"/>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76" name="Oval 49"/>
              <p:cNvSpPr/>
              <p:nvPr/>
            </p:nvSpPr>
            <p:spPr>
              <a:xfrm>
                <a:off x="1990687" y="606528"/>
                <a:ext cx="414256" cy="414258"/>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77" name="Oval 50"/>
              <p:cNvSpPr/>
              <p:nvPr/>
            </p:nvSpPr>
            <p:spPr>
              <a:xfrm>
                <a:off x="2225066" y="794377"/>
                <a:ext cx="381325" cy="381325"/>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78" name="Oval 51"/>
              <p:cNvSpPr/>
              <p:nvPr/>
            </p:nvSpPr>
            <p:spPr>
              <a:xfrm>
                <a:off x="2509034" y="765478"/>
                <a:ext cx="381325" cy="381325"/>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79" name="Oval 52"/>
              <p:cNvSpPr/>
              <p:nvPr/>
            </p:nvSpPr>
            <p:spPr>
              <a:xfrm>
                <a:off x="748747" y="475279"/>
                <a:ext cx="444946" cy="444948"/>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80" name="Oval 53"/>
              <p:cNvSpPr/>
              <p:nvPr/>
            </p:nvSpPr>
            <p:spPr>
              <a:xfrm>
                <a:off x="1122569" y="499357"/>
                <a:ext cx="324863" cy="324863"/>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81" name="Oval 54"/>
              <p:cNvSpPr/>
              <p:nvPr/>
            </p:nvSpPr>
            <p:spPr>
              <a:xfrm>
                <a:off x="1338961" y="634120"/>
                <a:ext cx="389381" cy="389382"/>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82" name="Oval 55"/>
              <p:cNvSpPr/>
              <p:nvPr/>
            </p:nvSpPr>
            <p:spPr>
              <a:xfrm>
                <a:off x="1604211" y="508115"/>
                <a:ext cx="455459" cy="455461"/>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83" name="Oval 56"/>
              <p:cNvSpPr/>
              <p:nvPr/>
            </p:nvSpPr>
            <p:spPr>
              <a:xfrm>
                <a:off x="1344263" y="258654"/>
                <a:ext cx="473852" cy="473853"/>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84" name="Oval 57"/>
              <p:cNvSpPr/>
              <p:nvPr/>
            </p:nvSpPr>
            <p:spPr>
              <a:xfrm>
                <a:off x="1908778" y="376862"/>
                <a:ext cx="352286" cy="352286"/>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85" name="Oval 58"/>
              <p:cNvSpPr/>
              <p:nvPr/>
            </p:nvSpPr>
            <p:spPr>
              <a:xfrm>
                <a:off x="283187" y="818046"/>
                <a:ext cx="322504" cy="322504"/>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86" name="Oval 59"/>
              <p:cNvSpPr/>
              <p:nvPr/>
            </p:nvSpPr>
            <p:spPr>
              <a:xfrm>
                <a:off x="485393" y="689852"/>
                <a:ext cx="414256" cy="414257"/>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87" name="Oval 60"/>
              <p:cNvSpPr/>
              <p:nvPr/>
            </p:nvSpPr>
            <p:spPr>
              <a:xfrm>
                <a:off x="713857" y="818046"/>
                <a:ext cx="381325" cy="381325"/>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88" name="Oval 61"/>
              <p:cNvSpPr/>
              <p:nvPr/>
            </p:nvSpPr>
            <p:spPr>
              <a:xfrm>
                <a:off x="1022785" y="749431"/>
                <a:ext cx="381325" cy="381325"/>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89" name="Oval 62"/>
              <p:cNvSpPr/>
              <p:nvPr/>
            </p:nvSpPr>
            <p:spPr>
              <a:xfrm>
                <a:off x="1548448" y="848449"/>
                <a:ext cx="389382" cy="389381"/>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90" name="Oval 63"/>
              <p:cNvSpPr/>
              <p:nvPr/>
            </p:nvSpPr>
            <p:spPr>
              <a:xfrm>
                <a:off x="1318424" y="957225"/>
                <a:ext cx="283969" cy="283970"/>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91" name="Oval 64"/>
              <p:cNvSpPr/>
              <p:nvPr/>
            </p:nvSpPr>
            <p:spPr>
              <a:xfrm>
                <a:off x="2023831" y="920003"/>
                <a:ext cx="283969" cy="283971"/>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92" name="Oval 65"/>
              <p:cNvSpPr/>
              <p:nvPr/>
            </p:nvSpPr>
            <p:spPr>
              <a:xfrm>
                <a:off x="2322421" y="269036"/>
                <a:ext cx="283969" cy="283971"/>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93" name="Oval 66"/>
              <p:cNvSpPr/>
              <p:nvPr/>
            </p:nvSpPr>
            <p:spPr>
              <a:xfrm>
                <a:off x="710599" y="250401"/>
                <a:ext cx="174847" cy="174847"/>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94" name="Oval 67"/>
              <p:cNvSpPr/>
              <p:nvPr/>
            </p:nvSpPr>
            <p:spPr>
              <a:xfrm>
                <a:off x="1218471" y="-1"/>
                <a:ext cx="133132" cy="133134"/>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95" name="Oval 68"/>
              <p:cNvSpPr/>
              <p:nvPr/>
            </p:nvSpPr>
            <p:spPr>
              <a:xfrm>
                <a:off x="2792474" y="363855"/>
                <a:ext cx="122785" cy="122785"/>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96" name="Oval 69"/>
              <p:cNvSpPr/>
              <p:nvPr/>
            </p:nvSpPr>
            <p:spPr>
              <a:xfrm>
                <a:off x="2728463" y="942907"/>
                <a:ext cx="242980" cy="242980"/>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a:outerShdw sx="100000" sy="100000" kx="0" ky="0" algn="b" rotWithShape="0" blurRad="152400" dist="0" dir="2700000">
                  <a:srgbClr val="216D9E">
                    <a:alpha val="45000"/>
                  </a:srgbClr>
                </a:outerShdw>
              </a:effectLst>
            </p:spPr>
            <p:txBody>
              <a:bodyPr wrap="square" lIns="34289" tIns="34289" rIns="34289" bIns="34289" numCol="1" anchor="ctr">
                <a:noAutofit/>
              </a:bodyPr>
              <a:lstStyle/>
              <a:p>
                <a:pPr defTabSz="685800">
                  <a:defRPr sz="1200"/>
                </a:pPr>
              </a:p>
            </p:txBody>
          </p:sp>
          <p:sp>
            <p:nvSpPr>
              <p:cNvPr id="297" name="Oval 70"/>
              <p:cNvSpPr/>
              <p:nvPr/>
            </p:nvSpPr>
            <p:spPr>
              <a:xfrm>
                <a:off x="3019817" y="830385"/>
                <a:ext cx="133191" cy="133190"/>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98" name="Oval 71"/>
              <p:cNvSpPr/>
              <p:nvPr/>
            </p:nvSpPr>
            <p:spPr>
              <a:xfrm>
                <a:off x="3044248" y="654653"/>
                <a:ext cx="81193" cy="81193"/>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299" name="Oval 72"/>
              <p:cNvSpPr/>
              <p:nvPr/>
            </p:nvSpPr>
            <p:spPr>
              <a:xfrm>
                <a:off x="1124198" y="1175701"/>
                <a:ext cx="133190" cy="133191"/>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300" name="Oval 73"/>
              <p:cNvSpPr/>
              <p:nvPr/>
            </p:nvSpPr>
            <p:spPr>
              <a:xfrm>
                <a:off x="948437" y="1262991"/>
                <a:ext cx="81193" cy="81193"/>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301" name="Freeform: Shape 74"/>
              <p:cNvSpPr/>
              <p:nvPr/>
            </p:nvSpPr>
            <p:spPr>
              <a:xfrm>
                <a:off x="283187" y="703551"/>
                <a:ext cx="2688257" cy="551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89" y="0"/>
                    </a:moveTo>
                    <a:cubicBezTo>
                      <a:pt x="3978" y="0"/>
                      <a:pt x="4570" y="2044"/>
                      <a:pt x="4822" y="4956"/>
                    </a:cubicBezTo>
                    <a:lnTo>
                      <a:pt x="4829" y="5103"/>
                    </a:lnTo>
                    <a:lnTo>
                      <a:pt x="4992" y="5022"/>
                    </a:lnTo>
                    <a:cubicBezTo>
                      <a:pt x="5310" y="5022"/>
                      <a:pt x="5604" y="5493"/>
                      <a:pt x="5849" y="6298"/>
                    </a:cubicBezTo>
                    <a:lnTo>
                      <a:pt x="6054" y="7122"/>
                    </a:lnTo>
                    <a:lnTo>
                      <a:pt x="6063" y="6896"/>
                    </a:lnTo>
                    <a:cubicBezTo>
                      <a:pt x="6296" y="4215"/>
                      <a:pt x="6840" y="2334"/>
                      <a:pt x="7475" y="2334"/>
                    </a:cubicBezTo>
                    <a:cubicBezTo>
                      <a:pt x="8321" y="2334"/>
                      <a:pt x="9007" y="5678"/>
                      <a:pt x="9007" y="9804"/>
                    </a:cubicBezTo>
                    <a:lnTo>
                      <a:pt x="8954" y="11073"/>
                    </a:lnTo>
                    <a:lnTo>
                      <a:pt x="9015" y="10912"/>
                    </a:lnTo>
                    <a:cubicBezTo>
                      <a:pt x="9151" y="10631"/>
                      <a:pt x="9301" y="10475"/>
                      <a:pt x="9459" y="10475"/>
                    </a:cubicBezTo>
                    <a:cubicBezTo>
                      <a:pt x="9695" y="10475"/>
                      <a:pt x="9915" y="10825"/>
                      <a:pt x="10097" y="11425"/>
                    </a:cubicBezTo>
                    <a:lnTo>
                      <a:pt x="10242" y="12010"/>
                    </a:lnTo>
                    <a:lnTo>
                      <a:pt x="10289" y="10872"/>
                    </a:lnTo>
                    <a:cubicBezTo>
                      <a:pt x="10527" y="8134"/>
                      <a:pt x="11083" y="6213"/>
                      <a:pt x="11731" y="6213"/>
                    </a:cubicBezTo>
                    <a:cubicBezTo>
                      <a:pt x="12055" y="6213"/>
                      <a:pt x="12356" y="6694"/>
                      <a:pt x="12605" y="7516"/>
                    </a:cubicBezTo>
                    <a:lnTo>
                      <a:pt x="12615" y="7555"/>
                    </a:lnTo>
                    <a:lnTo>
                      <a:pt x="12835" y="5965"/>
                    </a:lnTo>
                    <a:cubicBezTo>
                      <a:pt x="13069" y="4822"/>
                      <a:pt x="13393" y="4115"/>
                      <a:pt x="13751" y="4115"/>
                    </a:cubicBezTo>
                    <a:cubicBezTo>
                      <a:pt x="14288" y="4115"/>
                      <a:pt x="14748" y="5706"/>
                      <a:pt x="14945" y="7973"/>
                    </a:cubicBezTo>
                    <a:lnTo>
                      <a:pt x="14991" y="9084"/>
                    </a:lnTo>
                    <a:lnTo>
                      <a:pt x="15127" y="9017"/>
                    </a:lnTo>
                    <a:cubicBezTo>
                      <a:pt x="15284" y="9017"/>
                      <a:pt x="15434" y="9172"/>
                      <a:pt x="15571" y="9454"/>
                    </a:cubicBezTo>
                    <a:lnTo>
                      <a:pt x="15679" y="9739"/>
                    </a:lnTo>
                    <a:lnTo>
                      <a:pt x="15723" y="8657"/>
                    </a:lnTo>
                    <a:cubicBezTo>
                      <a:pt x="15956" y="5976"/>
                      <a:pt x="16500" y="4095"/>
                      <a:pt x="17135" y="4095"/>
                    </a:cubicBezTo>
                    <a:cubicBezTo>
                      <a:pt x="17452" y="4095"/>
                      <a:pt x="17747" y="4565"/>
                      <a:pt x="17991" y="5371"/>
                    </a:cubicBezTo>
                    <a:lnTo>
                      <a:pt x="18173" y="6100"/>
                    </a:lnTo>
                    <a:lnTo>
                      <a:pt x="18333" y="5151"/>
                    </a:lnTo>
                    <a:cubicBezTo>
                      <a:pt x="18611" y="3799"/>
                      <a:pt x="18993" y="2963"/>
                      <a:pt x="19417" y="2963"/>
                    </a:cubicBezTo>
                    <a:cubicBezTo>
                      <a:pt x="20051" y="2963"/>
                      <a:pt x="20596" y="4844"/>
                      <a:pt x="20828" y="7525"/>
                    </a:cubicBezTo>
                    <a:lnTo>
                      <a:pt x="20938" y="10189"/>
                    </a:lnTo>
                    <a:lnTo>
                      <a:pt x="21004" y="10288"/>
                    </a:lnTo>
                    <a:cubicBezTo>
                      <a:pt x="21354" y="11011"/>
                      <a:pt x="21600" y="12702"/>
                      <a:pt x="21600" y="14674"/>
                    </a:cubicBezTo>
                    <a:cubicBezTo>
                      <a:pt x="21600" y="17302"/>
                      <a:pt x="21163" y="19433"/>
                      <a:pt x="20624" y="19433"/>
                    </a:cubicBezTo>
                    <a:cubicBezTo>
                      <a:pt x="20354" y="19433"/>
                      <a:pt x="20110" y="18901"/>
                      <a:pt x="19934" y="18039"/>
                    </a:cubicBezTo>
                    <a:lnTo>
                      <a:pt x="19864" y="17540"/>
                    </a:lnTo>
                    <a:lnTo>
                      <a:pt x="19725" y="17750"/>
                    </a:lnTo>
                    <a:cubicBezTo>
                      <a:pt x="19626" y="17850"/>
                      <a:pt x="19522" y="17902"/>
                      <a:pt x="19417" y="17902"/>
                    </a:cubicBezTo>
                    <a:cubicBezTo>
                      <a:pt x="19099" y="17902"/>
                      <a:pt x="18805" y="17432"/>
                      <a:pt x="18560" y="16626"/>
                    </a:cubicBezTo>
                    <a:lnTo>
                      <a:pt x="18379" y="15897"/>
                    </a:lnTo>
                    <a:lnTo>
                      <a:pt x="18218" y="16846"/>
                    </a:lnTo>
                    <a:cubicBezTo>
                      <a:pt x="17941" y="18198"/>
                      <a:pt x="17558" y="19034"/>
                      <a:pt x="17135" y="19034"/>
                    </a:cubicBezTo>
                    <a:cubicBezTo>
                      <a:pt x="16818" y="19034"/>
                      <a:pt x="16523" y="18564"/>
                      <a:pt x="16278" y="17759"/>
                    </a:cubicBezTo>
                    <a:lnTo>
                      <a:pt x="16124" y="17137"/>
                    </a:lnTo>
                    <a:lnTo>
                      <a:pt x="15934" y="18513"/>
                    </a:lnTo>
                    <a:cubicBezTo>
                      <a:pt x="15727" y="19519"/>
                      <a:pt x="15442" y="20142"/>
                      <a:pt x="15127" y="20142"/>
                    </a:cubicBezTo>
                    <a:cubicBezTo>
                      <a:pt x="14654" y="20142"/>
                      <a:pt x="14249" y="18741"/>
                      <a:pt x="14076" y="16744"/>
                    </a:cubicBezTo>
                    <a:lnTo>
                      <a:pt x="14067" y="16538"/>
                    </a:lnTo>
                    <a:lnTo>
                      <a:pt x="14012" y="16621"/>
                    </a:lnTo>
                    <a:cubicBezTo>
                      <a:pt x="13928" y="16706"/>
                      <a:pt x="13840" y="16750"/>
                      <a:pt x="13751" y="16750"/>
                    </a:cubicBezTo>
                    <a:cubicBezTo>
                      <a:pt x="13572" y="16750"/>
                      <a:pt x="13402" y="16573"/>
                      <a:pt x="13247" y="16253"/>
                    </a:cubicBezTo>
                    <a:lnTo>
                      <a:pt x="13200" y="16131"/>
                    </a:lnTo>
                    <a:lnTo>
                      <a:pt x="13172" y="16810"/>
                    </a:lnTo>
                    <a:cubicBezTo>
                      <a:pt x="12935" y="19547"/>
                      <a:pt x="12379" y="21468"/>
                      <a:pt x="11731" y="21468"/>
                    </a:cubicBezTo>
                    <a:cubicBezTo>
                      <a:pt x="11299" y="21468"/>
                      <a:pt x="10908" y="20614"/>
                      <a:pt x="10624" y="19234"/>
                    </a:cubicBezTo>
                    <a:lnTo>
                      <a:pt x="10483" y="18398"/>
                    </a:lnTo>
                    <a:lnTo>
                      <a:pt x="10266" y="19971"/>
                    </a:lnTo>
                    <a:cubicBezTo>
                      <a:pt x="10059" y="20977"/>
                      <a:pt x="9774" y="21600"/>
                      <a:pt x="9459" y="21600"/>
                    </a:cubicBezTo>
                    <a:cubicBezTo>
                      <a:pt x="8829" y="21600"/>
                      <a:pt x="8318" y="19110"/>
                      <a:pt x="8318" y="16037"/>
                    </a:cubicBezTo>
                    <a:lnTo>
                      <a:pt x="8318" y="16032"/>
                    </a:lnTo>
                    <a:lnTo>
                      <a:pt x="8071" y="16686"/>
                    </a:lnTo>
                    <a:cubicBezTo>
                      <a:pt x="7888" y="17064"/>
                      <a:pt x="7686" y="17273"/>
                      <a:pt x="7475" y="17273"/>
                    </a:cubicBezTo>
                    <a:cubicBezTo>
                      <a:pt x="7157" y="17273"/>
                      <a:pt x="6863" y="16803"/>
                      <a:pt x="6618" y="15998"/>
                    </a:cubicBezTo>
                    <a:lnTo>
                      <a:pt x="6413" y="15174"/>
                    </a:lnTo>
                    <a:lnTo>
                      <a:pt x="6404" y="15399"/>
                    </a:lnTo>
                    <a:cubicBezTo>
                      <a:pt x="6171" y="18080"/>
                      <a:pt x="5627" y="19961"/>
                      <a:pt x="4992" y="19961"/>
                    </a:cubicBezTo>
                    <a:cubicBezTo>
                      <a:pt x="4464" y="19961"/>
                      <a:pt x="3997" y="18655"/>
                      <a:pt x="3722" y="16668"/>
                    </a:cubicBezTo>
                    <a:lnTo>
                      <a:pt x="3650" y="16025"/>
                    </a:lnTo>
                    <a:lnTo>
                      <a:pt x="3624" y="16065"/>
                    </a:lnTo>
                    <a:cubicBezTo>
                      <a:pt x="3516" y="16173"/>
                      <a:pt x="3404" y="16229"/>
                      <a:pt x="3289" y="16229"/>
                    </a:cubicBezTo>
                    <a:cubicBezTo>
                      <a:pt x="2944" y="16229"/>
                      <a:pt x="2624" y="15718"/>
                      <a:pt x="2358" y="14844"/>
                    </a:cubicBezTo>
                    <a:lnTo>
                      <a:pt x="2350" y="14809"/>
                    </a:lnTo>
                    <a:lnTo>
                      <a:pt x="2212" y="15807"/>
                    </a:lnTo>
                    <a:cubicBezTo>
                      <a:pt x="1977" y="16950"/>
                      <a:pt x="1653" y="17657"/>
                      <a:pt x="1296" y="17657"/>
                    </a:cubicBezTo>
                    <a:cubicBezTo>
                      <a:pt x="580" y="17657"/>
                      <a:pt x="0" y="14829"/>
                      <a:pt x="0" y="11340"/>
                    </a:cubicBezTo>
                    <a:cubicBezTo>
                      <a:pt x="0" y="7851"/>
                      <a:pt x="580" y="5022"/>
                      <a:pt x="1296" y="5022"/>
                    </a:cubicBezTo>
                    <a:cubicBezTo>
                      <a:pt x="1385" y="5022"/>
                      <a:pt x="1472" y="5066"/>
                      <a:pt x="1557" y="5151"/>
                    </a:cubicBezTo>
                    <a:lnTo>
                      <a:pt x="1736" y="5422"/>
                    </a:lnTo>
                    <a:lnTo>
                      <a:pt x="1755" y="4956"/>
                    </a:lnTo>
                    <a:cubicBezTo>
                      <a:pt x="2008" y="2044"/>
                      <a:pt x="2600" y="0"/>
                      <a:pt x="3289" y="0"/>
                    </a:cubicBezTo>
                    <a:close/>
                  </a:path>
                </a:pathLst>
              </a:custGeom>
              <a:gradFill flip="none" rotWithShape="1">
                <a:gsLst>
                  <a:gs pos="0">
                    <a:srgbClr val="FFFFFF">
                      <a:alpha val="0"/>
                    </a:srgbClr>
                  </a:gs>
                  <a:gs pos="29000">
                    <a:srgbClr val="FFFFFF">
                      <a:alpha val="0"/>
                    </a:srgbClr>
                  </a:gs>
                  <a:gs pos="100000">
                    <a:srgbClr val="808080">
                      <a:alpha val="50000"/>
                    </a:srgbClr>
                  </a:gs>
                </a:gsLst>
                <a:lin ang="5400000" scaled="0"/>
              </a:gradFill>
              <a:ln w="12700" cap="flat">
                <a:noFill/>
                <a:miter lim="400000"/>
              </a:ln>
              <a:effectLst/>
            </p:spPr>
            <p:txBody>
              <a:bodyPr wrap="square" lIns="34289" tIns="34289" rIns="34289" bIns="34289" numCol="1" anchor="ctr">
                <a:noAutofit/>
              </a:bodyPr>
              <a:lstStyle/>
              <a:p>
                <a:pPr defTabSz="685800">
                  <a:defRPr sz="1200"/>
                </a:pPr>
              </a:p>
            </p:txBody>
          </p:sp>
          <p:sp>
            <p:nvSpPr>
              <p:cNvPr id="302" name="Oval 75"/>
              <p:cNvSpPr/>
              <p:nvPr/>
            </p:nvSpPr>
            <p:spPr>
              <a:xfrm>
                <a:off x="180220" y="703551"/>
                <a:ext cx="114112" cy="114112"/>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sp>
            <p:nvSpPr>
              <p:cNvPr id="303" name="Oval 76"/>
              <p:cNvSpPr/>
              <p:nvPr/>
            </p:nvSpPr>
            <p:spPr>
              <a:xfrm>
                <a:off x="0" y="786545"/>
                <a:ext cx="177031" cy="177029"/>
              </a:xfrm>
              <a:prstGeom prst="ellipse">
                <a:avLst/>
              </a:prstGeom>
              <a:gradFill flip="none" rotWithShape="1">
                <a:gsLst>
                  <a:gs pos="0">
                    <a:srgbClr val="FFFFFF"/>
                  </a:gs>
                  <a:gs pos="100000">
                    <a:srgbClr val="BFBFBF"/>
                  </a:gs>
                </a:gsLst>
                <a:lin ang="18900000" scaled="0"/>
              </a:gradFill>
              <a:ln w="3175" cap="flat">
                <a:solidFill>
                  <a:srgbClr val="D9D9D9"/>
                </a:solidFill>
                <a:prstDash val="solid"/>
                <a:miter lim="800000"/>
              </a:ln>
              <a:effectLst/>
            </p:spPr>
            <p:txBody>
              <a:bodyPr wrap="square" lIns="34289" tIns="34289" rIns="34289" bIns="34289" numCol="1" anchor="ctr">
                <a:noAutofit/>
              </a:bodyPr>
              <a:lstStyle/>
              <a:p>
                <a:pPr defTabSz="685800">
                  <a:defRPr sz="1200"/>
                </a:pPr>
              </a:p>
            </p:txBody>
          </p:sp>
        </p:grpSp>
        <p:sp>
          <p:nvSpPr>
            <p:cNvPr id="305" name="NEW PROJECT LOUNCH"/>
            <p:cNvSpPr txBox="1"/>
            <p:nvPr/>
          </p:nvSpPr>
          <p:spPr>
            <a:xfrm>
              <a:off x="1263733" y="-123947"/>
              <a:ext cx="5748210" cy="8686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4289" tIns="34289" rIns="34289" bIns="34289" numCol="1" anchor="t">
              <a:spAutoFit/>
            </a:bodyPr>
            <a:lstStyle>
              <a:lvl1pPr defTabSz="685800">
                <a:defRPr sz="5200" u="sng">
                  <a:latin typeface="Impact"/>
                  <a:ea typeface="Impact"/>
                  <a:cs typeface="Impact"/>
                  <a:sym typeface="Impact"/>
                </a:defRPr>
              </a:lvl1pPr>
            </a:lstStyle>
            <a:p>
              <a:pPr>
                <a:defRPr sz="1800" u="none">
                  <a:latin typeface="Arial"/>
                  <a:ea typeface="Arial"/>
                  <a:cs typeface="Arial"/>
                  <a:sym typeface="Arial"/>
                </a:defRPr>
              </a:pPr>
              <a:r>
                <a:rPr sz="5200" u="sng">
                  <a:latin typeface="Impact"/>
                  <a:ea typeface="Impact"/>
                  <a:cs typeface="Impact"/>
                  <a:sym typeface="Impact"/>
                </a:rPr>
                <a:t>NEW PROJECT LOUNCH</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6"/>
                                        </p:tgtEl>
                                        <p:attrNameLst>
                                          <p:attrName>style.visibility</p:attrName>
                                        </p:attrNameLst>
                                      </p:cBhvr>
                                      <p:to>
                                        <p:strVal val="visible"/>
                                      </p:to>
                                    </p:set>
                                    <p:animEffect filter="dissolve" transition="in">
                                      <p:cBhvr>
                                        <p:cTn id="7" dur="3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9" name="logo .jpg" descr="logo .jpg"/>
          <p:cNvPicPr>
            <a:picLocks noChangeAspect="1"/>
          </p:cNvPicPr>
          <p:nvPr/>
        </p:nvPicPr>
        <p:blipFill>
          <a:blip r:embed="rId2">
            <a:extLst/>
          </a:blip>
          <a:stretch>
            <a:fillRect/>
          </a:stretch>
        </p:blipFill>
        <p:spPr>
          <a:xfrm>
            <a:off x="2055" y="-24208"/>
            <a:ext cx="874508" cy="863908"/>
          </a:xfrm>
          <a:prstGeom prst="rect">
            <a:avLst/>
          </a:prstGeom>
          <a:ln w="12700">
            <a:miter lim="400000"/>
          </a:ln>
        </p:spPr>
      </p:pic>
      <p:sp>
        <p:nvSpPr>
          <p:cNvPr id="550" name="Dream Inspire Global Private Limited."/>
          <p:cNvSpPr txBox="1"/>
          <p:nvPr/>
        </p:nvSpPr>
        <p:spPr>
          <a:xfrm>
            <a:off x="1533034" y="150059"/>
            <a:ext cx="5993754"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t>Dream Inspire Global </a:t>
            </a:r>
            <a:r>
              <a:t>Private Limited.</a:t>
            </a:r>
            <a:r>
              <a:t> </a:t>
            </a:r>
            <a:r>
              <a:t> </a:t>
            </a:r>
          </a:p>
        </p:txBody>
      </p:sp>
      <p:grpSp>
        <p:nvGrpSpPr>
          <p:cNvPr id="557" name="그룹 3"/>
          <p:cNvGrpSpPr/>
          <p:nvPr/>
        </p:nvGrpSpPr>
        <p:grpSpPr>
          <a:xfrm>
            <a:off x="26842" y="849680"/>
            <a:ext cx="9054822" cy="112684"/>
            <a:chOff x="0" y="0"/>
            <a:chExt cx="9054820" cy="112683"/>
          </a:xfrm>
        </p:grpSpPr>
        <p:sp>
          <p:nvSpPr>
            <p:cNvPr id="551"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552"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53"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54"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55"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56"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560" name="Group"/>
          <p:cNvGrpSpPr/>
          <p:nvPr/>
        </p:nvGrpSpPr>
        <p:grpSpPr>
          <a:xfrm>
            <a:off x="1724351" y="965762"/>
            <a:ext cx="5328718" cy="747183"/>
            <a:chOff x="0" y="168589"/>
            <a:chExt cx="5328716" cy="747182"/>
          </a:xfrm>
        </p:grpSpPr>
        <p:pic>
          <p:nvPicPr>
            <p:cNvPr id="558" name="Group" descr="Group"/>
            <p:cNvPicPr>
              <a:picLocks noChangeAspect="1"/>
            </p:cNvPicPr>
            <p:nvPr/>
          </p:nvPicPr>
          <p:blipFill>
            <a:blip r:embed="rId3">
              <a:extLst/>
            </a:blip>
            <a:srcRect l="0" t="0" r="0" b="93641"/>
            <a:stretch>
              <a:fillRect/>
            </a:stretch>
          </p:blipFill>
          <p:spPr>
            <a:xfrm>
              <a:off x="107675" y="735656"/>
              <a:ext cx="5084908" cy="180117"/>
            </a:xfrm>
            <a:prstGeom prst="rect">
              <a:avLst/>
            </a:prstGeom>
            <a:ln w="12700" cap="flat">
              <a:noFill/>
              <a:miter lim="400000"/>
            </a:ln>
            <a:effectLst>
              <a:outerShdw sx="100000" sy="100000" kx="0" ky="0" algn="b" rotWithShape="0" blurRad="139700" dist="165100" dir="2700000">
                <a:srgbClr val="000000">
                  <a:alpha val="30000"/>
                </a:srgbClr>
              </a:outerShdw>
            </a:effectLst>
          </p:spPr>
        </p:pic>
        <p:sp>
          <p:nvSpPr>
            <p:cNvPr id="559" name="Product Purchasing &amp; ID Activation Options"/>
            <p:cNvSpPr txBox="1"/>
            <p:nvPr/>
          </p:nvSpPr>
          <p:spPr>
            <a:xfrm>
              <a:off x="-1" y="168589"/>
              <a:ext cx="5328718" cy="5892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3000"/>
                <a:t>Product Purchasing &amp; ID Activation Options </a:t>
              </a:r>
              <a:r>
                <a:t> </a:t>
              </a:r>
            </a:p>
          </p:txBody>
        </p:sp>
      </p:grpSp>
      <p:grpSp>
        <p:nvGrpSpPr>
          <p:cNvPr id="563" name="Group"/>
          <p:cNvGrpSpPr/>
          <p:nvPr/>
        </p:nvGrpSpPr>
        <p:grpSpPr>
          <a:xfrm>
            <a:off x="521349" y="2135614"/>
            <a:ext cx="1140810" cy="1140810"/>
            <a:chOff x="0" y="0"/>
            <a:chExt cx="1140809" cy="1140809"/>
          </a:xfrm>
        </p:grpSpPr>
        <p:sp>
          <p:nvSpPr>
            <p:cNvPr id="561" name="Rectangle: Rounded Corners 27"/>
            <p:cNvSpPr/>
            <p:nvPr/>
          </p:nvSpPr>
          <p:spPr>
            <a:xfrm rot="18900000">
              <a:off x="167067" y="167067"/>
              <a:ext cx="806675" cy="806675"/>
            </a:xfrm>
            <a:prstGeom prst="roundRect">
              <a:avLst>
                <a:gd name="adj" fmla="val 16667"/>
              </a:avLst>
            </a:prstGeom>
            <a:solidFill>
              <a:srgbClr val="FD290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62" name="TextBox 25"/>
            <p:cNvSpPr txBox="1"/>
            <p:nvPr/>
          </p:nvSpPr>
          <p:spPr>
            <a:xfrm>
              <a:off x="91356" y="247238"/>
              <a:ext cx="958096"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3600">
                  <a:solidFill>
                    <a:srgbClr val="FFFFFF"/>
                  </a:solidFill>
                </a:defRPr>
              </a:lvl1pPr>
            </a:lstStyle>
            <a:p>
              <a:pPr/>
              <a:r>
                <a:t>A</a:t>
              </a:r>
            </a:p>
          </p:txBody>
        </p:sp>
      </p:grpSp>
      <p:grpSp>
        <p:nvGrpSpPr>
          <p:cNvPr id="566" name="Group"/>
          <p:cNvGrpSpPr/>
          <p:nvPr/>
        </p:nvGrpSpPr>
        <p:grpSpPr>
          <a:xfrm>
            <a:off x="521349" y="3908084"/>
            <a:ext cx="1140810" cy="1140810"/>
            <a:chOff x="0" y="0"/>
            <a:chExt cx="1140809" cy="1140809"/>
          </a:xfrm>
        </p:grpSpPr>
        <p:sp>
          <p:nvSpPr>
            <p:cNvPr id="564" name="Rectangle: Rounded Corners 36"/>
            <p:cNvSpPr/>
            <p:nvPr/>
          </p:nvSpPr>
          <p:spPr>
            <a:xfrm rot="18900000">
              <a:off x="167067" y="167067"/>
              <a:ext cx="806675" cy="806675"/>
            </a:xfrm>
            <a:prstGeom prst="roundRect">
              <a:avLst>
                <a:gd name="adj" fmla="val 16667"/>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65" name="TextBox 34"/>
            <p:cNvSpPr txBox="1"/>
            <p:nvPr/>
          </p:nvSpPr>
          <p:spPr>
            <a:xfrm>
              <a:off x="91356" y="247238"/>
              <a:ext cx="958096"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3600">
                  <a:solidFill>
                    <a:srgbClr val="FFFFFF"/>
                  </a:solidFill>
                </a:defRPr>
              </a:lvl1pPr>
            </a:lstStyle>
            <a:p>
              <a:pPr/>
              <a:r>
                <a:t>B</a:t>
              </a:r>
            </a:p>
          </p:txBody>
        </p:sp>
      </p:grpSp>
      <p:grpSp>
        <p:nvGrpSpPr>
          <p:cNvPr id="569" name="Group"/>
          <p:cNvGrpSpPr/>
          <p:nvPr/>
        </p:nvGrpSpPr>
        <p:grpSpPr>
          <a:xfrm>
            <a:off x="2032413" y="2114243"/>
            <a:ext cx="1140810" cy="1140810"/>
            <a:chOff x="0" y="0"/>
            <a:chExt cx="1140809" cy="1140809"/>
          </a:xfrm>
        </p:grpSpPr>
        <p:sp>
          <p:nvSpPr>
            <p:cNvPr id="567" name="Rectangle: Rounded Corners 27"/>
            <p:cNvSpPr/>
            <p:nvPr/>
          </p:nvSpPr>
          <p:spPr>
            <a:xfrm rot="18900000">
              <a:off x="167067" y="167067"/>
              <a:ext cx="806675" cy="806675"/>
            </a:xfrm>
            <a:prstGeom prst="roundRect">
              <a:avLst>
                <a:gd name="adj" fmla="val 16667"/>
              </a:avLst>
            </a:prstGeom>
            <a:solidFill>
              <a:srgbClr val="FD290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68" name="TextBox 25"/>
            <p:cNvSpPr txBox="1"/>
            <p:nvPr/>
          </p:nvSpPr>
          <p:spPr>
            <a:xfrm>
              <a:off x="91356" y="247238"/>
              <a:ext cx="958096"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3600">
                  <a:solidFill>
                    <a:srgbClr val="FFFFFF"/>
                  </a:solidFill>
                </a:defRPr>
              </a:lvl1pPr>
            </a:lstStyle>
            <a:p>
              <a:pPr/>
              <a:r>
                <a:t>C</a:t>
              </a:r>
            </a:p>
          </p:txBody>
        </p:sp>
      </p:grpSp>
      <p:grpSp>
        <p:nvGrpSpPr>
          <p:cNvPr id="572" name="Group"/>
          <p:cNvGrpSpPr/>
          <p:nvPr/>
        </p:nvGrpSpPr>
        <p:grpSpPr>
          <a:xfrm>
            <a:off x="2032413" y="3886714"/>
            <a:ext cx="1140810" cy="1140810"/>
            <a:chOff x="0" y="0"/>
            <a:chExt cx="1140809" cy="1140809"/>
          </a:xfrm>
        </p:grpSpPr>
        <p:sp>
          <p:nvSpPr>
            <p:cNvPr id="570" name="Rectangle: Rounded Corners 36"/>
            <p:cNvSpPr/>
            <p:nvPr/>
          </p:nvSpPr>
          <p:spPr>
            <a:xfrm rot="18900000">
              <a:off x="167067" y="167067"/>
              <a:ext cx="806675" cy="806675"/>
            </a:xfrm>
            <a:prstGeom prst="roundRect">
              <a:avLst>
                <a:gd name="adj" fmla="val 16667"/>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71" name="TextBox 34"/>
            <p:cNvSpPr txBox="1"/>
            <p:nvPr/>
          </p:nvSpPr>
          <p:spPr>
            <a:xfrm>
              <a:off x="91356" y="247238"/>
              <a:ext cx="958096"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3600">
                  <a:solidFill>
                    <a:srgbClr val="FFFFFF"/>
                  </a:solidFill>
                </a:defRPr>
              </a:lvl1pPr>
            </a:lstStyle>
            <a:p>
              <a:pPr/>
              <a:r>
                <a:t>D</a:t>
              </a:r>
            </a:p>
          </p:txBody>
        </p:sp>
      </p:grpSp>
      <p:sp>
        <p:nvSpPr>
          <p:cNvPr id="573" name="KIT"/>
          <p:cNvSpPr txBox="1"/>
          <p:nvPr/>
        </p:nvSpPr>
        <p:spPr>
          <a:xfrm>
            <a:off x="1573163" y="3297613"/>
            <a:ext cx="580620"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900">
                <a:latin typeface="DIN Condensed"/>
                <a:ea typeface="DIN Condensed"/>
                <a:cs typeface="DIN Condensed"/>
                <a:sym typeface="DIN Condensed"/>
              </a:defRPr>
            </a:lvl1pPr>
          </a:lstStyle>
          <a:p>
            <a:pPr/>
            <a:r>
              <a:t>KIT</a:t>
            </a:r>
          </a:p>
        </p:txBody>
      </p:sp>
      <p:sp>
        <p:nvSpPr>
          <p:cNvPr id="574" name="Line"/>
          <p:cNvSpPr/>
          <p:nvPr/>
        </p:nvSpPr>
        <p:spPr>
          <a:xfrm flipV="1">
            <a:off x="3977710" y="1814707"/>
            <a:ext cx="1" cy="3262664"/>
          </a:xfrm>
          <a:prstGeom prst="line">
            <a:avLst/>
          </a:prstGeom>
          <a:ln w="25400">
            <a:solidFill>
              <a:schemeClr val="accent1"/>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575" name="Select the Product…"/>
          <p:cNvSpPr txBox="1"/>
          <p:nvPr/>
        </p:nvSpPr>
        <p:spPr>
          <a:xfrm>
            <a:off x="4161834" y="3297613"/>
            <a:ext cx="4822521" cy="174752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800">
                <a:latin typeface="DIN Condensed"/>
                <a:ea typeface="DIN Condensed"/>
                <a:cs typeface="DIN Condensed"/>
                <a:sym typeface="DIN Condensed"/>
              </a:defRPr>
            </a:pPr>
            <a:r>
              <a:t>Select the Product</a:t>
            </a:r>
          </a:p>
          <a:p>
            <a:pPr>
              <a:defRPr sz="3800">
                <a:latin typeface="DIN Condensed"/>
                <a:ea typeface="DIN Condensed"/>
                <a:cs typeface="DIN Condensed"/>
                <a:sym typeface="DIN Condensed"/>
              </a:defRPr>
            </a:pPr>
            <a:r>
              <a:t>&amp; Purchase The Product</a:t>
            </a:r>
          </a:p>
          <a:p>
            <a:pPr>
              <a:defRPr sz="3800">
                <a:latin typeface="DIN Condensed"/>
                <a:ea typeface="DIN Condensed"/>
                <a:cs typeface="DIN Condensed"/>
                <a:sym typeface="DIN Condensed"/>
              </a:defRPr>
            </a:pPr>
            <a:r>
              <a:t>Of Your Choice Worth 4900 BV+</a:t>
            </a:r>
          </a:p>
        </p:txBody>
      </p:sp>
      <p:grpSp>
        <p:nvGrpSpPr>
          <p:cNvPr id="578" name="Group"/>
          <p:cNvGrpSpPr/>
          <p:nvPr/>
        </p:nvGrpSpPr>
        <p:grpSpPr>
          <a:xfrm>
            <a:off x="5112397" y="1939366"/>
            <a:ext cx="1140810" cy="1140810"/>
            <a:chOff x="0" y="0"/>
            <a:chExt cx="1140809" cy="1140809"/>
          </a:xfrm>
        </p:grpSpPr>
        <p:sp>
          <p:nvSpPr>
            <p:cNvPr id="576" name="Rectangle: Rounded Corners 36"/>
            <p:cNvSpPr/>
            <p:nvPr/>
          </p:nvSpPr>
          <p:spPr>
            <a:xfrm rot="18900000">
              <a:off x="167067" y="167067"/>
              <a:ext cx="806675" cy="806675"/>
            </a:xfrm>
            <a:prstGeom prst="roundRect">
              <a:avLst>
                <a:gd name="adj" fmla="val 16667"/>
              </a:avLst>
            </a:prstGeom>
            <a:solidFill>
              <a:srgbClr val="2626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77" name="TextBox 34"/>
            <p:cNvSpPr txBox="1"/>
            <p:nvPr/>
          </p:nvSpPr>
          <p:spPr>
            <a:xfrm>
              <a:off x="91356" y="247238"/>
              <a:ext cx="958096" cy="609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3600">
                  <a:solidFill>
                    <a:srgbClr val="FFFFFF"/>
                  </a:solidFill>
                </a:defRPr>
              </a:lvl1pPr>
            </a:lstStyle>
            <a:p>
              <a:pPr/>
              <a:r>
                <a:t>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60"/>
                                        </p:tgtEl>
                                        <p:attrNameLst>
                                          <p:attrName>style.visibility</p:attrName>
                                        </p:attrNameLst>
                                      </p:cBhvr>
                                      <p:to>
                                        <p:strVal val="visible"/>
                                      </p:to>
                                    </p:set>
                                    <p:animEffect filter="fade" transition="in">
                                      <p:cBhvr>
                                        <p:cTn id="7" dur="6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63"/>
                                        </p:tgtEl>
                                        <p:attrNameLst>
                                          <p:attrName>style.visibility</p:attrName>
                                        </p:attrNameLst>
                                      </p:cBhvr>
                                      <p:to>
                                        <p:strVal val="visible"/>
                                      </p:to>
                                    </p:set>
                                    <p:animEffect filter="fade" transition="in">
                                      <p:cBhvr>
                                        <p:cTn id="12" dur="500"/>
                                        <p:tgtEl>
                                          <p:spTgt spid="56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566"/>
                                        </p:tgtEl>
                                        <p:attrNameLst>
                                          <p:attrName>style.visibility</p:attrName>
                                        </p:attrNameLst>
                                      </p:cBhvr>
                                      <p:to>
                                        <p:strVal val="visible"/>
                                      </p:to>
                                    </p:set>
                                    <p:animEffect filter="fade" transition="in">
                                      <p:cBhvr>
                                        <p:cTn id="17" dur="500"/>
                                        <p:tgtEl>
                                          <p:spTgt spid="56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569"/>
                                        </p:tgtEl>
                                        <p:attrNameLst>
                                          <p:attrName>style.visibility</p:attrName>
                                        </p:attrNameLst>
                                      </p:cBhvr>
                                      <p:to>
                                        <p:strVal val="visible"/>
                                      </p:to>
                                    </p:set>
                                    <p:animEffect filter="fade" transition="in">
                                      <p:cBhvr>
                                        <p:cTn id="22" dur="500"/>
                                        <p:tgtEl>
                                          <p:spTgt spid="56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572"/>
                                        </p:tgtEl>
                                        <p:attrNameLst>
                                          <p:attrName>style.visibility</p:attrName>
                                        </p:attrNameLst>
                                      </p:cBhvr>
                                      <p:to>
                                        <p:strVal val="visible"/>
                                      </p:to>
                                    </p:set>
                                    <p:animEffect filter="fade" transition="in">
                                      <p:cBhvr>
                                        <p:cTn id="27" dur="500"/>
                                        <p:tgtEl>
                                          <p:spTgt spid="57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573"/>
                                        </p:tgtEl>
                                        <p:attrNameLst>
                                          <p:attrName>style.visibility</p:attrName>
                                        </p:attrNameLst>
                                      </p:cBhvr>
                                      <p:to>
                                        <p:strVal val="visible"/>
                                      </p:to>
                                    </p:set>
                                    <p:animEffect filter="fade" transition="in">
                                      <p:cBhvr>
                                        <p:cTn id="32" dur="700"/>
                                        <p:tgtEl>
                                          <p:spTgt spid="57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574"/>
                                        </p:tgtEl>
                                        <p:attrNameLst>
                                          <p:attrName>style.visibility</p:attrName>
                                        </p:attrNameLst>
                                      </p:cBhvr>
                                      <p:to>
                                        <p:strVal val="visible"/>
                                      </p:to>
                                    </p:set>
                                    <p:animEffect filter="fade" transition="in">
                                      <p:cBhvr>
                                        <p:cTn id="37" dur="800"/>
                                        <p:tgtEl>
                                          <p:spTgt spid="574"/>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575"/>
                                        </p:tgtEl>
                                        <p:attrNameLst>
                                          <p:attrName>style.visibility</p:attrName>
                                        </p:attrNameLst>
                                      </p:cBhvr>
                                      <p:to>
                                        <p:strVal val="visible"/>
                                      </p:to>
                                    </p:set>
                                    <p:animEffect filter="fade" transition="in">
                                      <p:cBhvr>
                                        <p:cTn id="42" dur="700"/>
                                        <p:tgtEl>
                                          <p:spTgt spid="57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578"/>
                                        </p:tgtEl>
                                        <p:attrNameLst>
                                          <p:attrName>style.visibility</p:attrName>
                                        </p:attrNameLst>
                                      </p:cBhvr>
                                      <p:to>
                                        <p:strVal val="visible"/>
                                      </p:to>
                                    </p:set>
                                    <p:animEffect filter="fade" transition="in">
                                      <p:cBhvr>
                                        <p:cTn id="47" dur="5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8" grpId="9"/>
      <p:bldP build="whole" bldLvl="1" animBg="1" rev="0" advAuto="0" spid="573" grpId="6"/>
      <p:bldP build="whole" bldLvl="1" animBg="1" rev="0" advAuto="0" spid="572" grpId="5"/>
      <p:bldP build="whole" bldLvl="1" animBg="1" rev="0" advAuto="0" spid="574" grpId="7"/>
      <p:bldP build="whole" bldLvl="1" animBg="1" rev="0" advAuto="0" spid="575" grpId="8"/>
      <p:bldP build="whole" bldLvl="1" animBg="1" rev="0" advAuto="0" spid="569" grpId="4"/>
      <p:bldP build="whole" bldLvl="1" animBg="1" rev="0" advAuto="0" spid="563" grpId="2"/>
      <p:bldP build="whole" bldLvl="1" animBg="1" rev="0" advAuto="0" spid="560" grpId="1"/>
      <p:bldP build="whole" bldLvl="1" animBg="1" rev="0" advAuto="0" spid="566"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Title 2"/>
          <p:cNvSpPr txBox="1"/>
          <p:nvPr>
            <p:ph type="title"/>
          </p:nvPr>
        </p:nvSpPr>
        <p:spPr>
          <a:xfrm>
            <a:off x="0" y="25734"/>
            <a:ext cx="9144000" cy="776532"/>
          </a:xfrm>
          <a:prstGeom prst="rect">
            <a:avLst/>
          </a:prstGeom>
        </p:spPr>
        <p:txBody>
          <a:bodyPr/>
          <a:lstStyle/>
          <a:p>
            <a:pPr/>
            <a:r>
              <a:t> 1) </a:t>
            </a:r>
            <a:r>
              <a:rPr>
                <a:solidFill>
                  <a:schemeClr val="accent1">
                    <a:lumOff val="-9019"/>
                  </a:schemeClr>
                </a:solidFill>
              </a:rPr>
              <a:t>Real</a:t>
            </a:r>
            <a:r>
              <a:t> Retail Income:-</a:t>
            </a:r>
          </a:p>
        </p:txBody>
      </p:sp>
      <p:pic>
        <p:nvPicPr>
          <p:cNvPr id="581" name="672398a100c2557b6b63e7f7_VedvagsjQJyRByf5CIlnUxjS1fbEf55lncTbPdVmy547oSxOB-out-0.png" descr="672398a100c2557b6b63e7f7_VedvagsjQJyRByf5CIlnUxjS1fbEf55lncTbPdVmy547oSxOB-out-0.png"/>
          <p:cNvPicPr>
            <a:picLocks noChangeAspect="1"/>
          </p:cNvPicPr>
          <p:nvPr/>
        </p:nvPicPr>
        <p:blipFill>
          <a:blip r:embed="rId2">
            <a:extLst/>
          </a:blip>
          <a:srcRect l="7550" t="0" r="7550" b="6399"/>
          <a:stretch>
            <a:fillRect/>
          </a:stretch>
        </p:blipFill>
        <p:spPr>
          <a:xfrm>
            <a:off x="-286" y="2474231"/>
            <a:ext cx="4249014" cy="2676875"/>
          </a:xfrm>
          <a:prstGeom prst="rect">
            <a:avLst/>
          </a:prstGeom>
          <a:ln w="12700">
            <a:miter lim="400000"/>
          </a:ln>
        </p:spPr>
      </p:pic>
      <p:pic>
        <p:nvPicPr>
          <p:cNvPr id="582" name="net-worth-image.jpeg" descr="net-worth-image.jpeg"/>
          <p:cNvPicPr>
            <a:picLocks noChangeAspect="1"/>
          </p:cNvPicPr>
          <p:nvPr/>
        </p:nvPicPr>
        <p:blipFill>
          <a:blip r:embed="rId3">
            <a:extLst/>
          </a:blip>
          <a:srcRect l="18385" t="0" r="25018" b="6999"/>
          <a:stretch>
            <a:fillRect/>
          </a:stretch>
        </p:blipFill>
        <p:spPr>
          <a:xfrm>
            <a:off x="7142315" y="2726856"/>
            <a:ext cx="1938306" cy="2389254"/>
          </a:xfrm>
          <a:prstGeom prst="rect">
            <a:avLst/>
          </a:prstGeom>
          <a:ln w="12700">
            <a:miter lim="400000"/>
          </a:ln>
        </p:spPr>
      </p:pic>
      <p:pic>
        <p:nvPicPr>
          <p:cNvPr id="583" name="tech_1-1625558540.png" descr="tech_1-1625558540.png"/>
          <p:cNvPicPr>
            <a:picLocks noChangeAspect="1"/>
          </p:cNvPicPr>
          <p:nvPr/>
        </p:nvPicPr>
        <p:blipFill>
          <a:blip r:embed="rId4">
            <a:extLst/>
          </a:blip>
          <a:srcRect l="22985" t="0" r="24560" b="0"/>
          <a:stretch>
            <a:fillRect/>
          </a:stretch>
        </p:blipFill>
        <p:spPr>
          <a:xfrm>
            <a:off x="3917543" y="2717926"/>
            <a:ext cx="3153213" cy="2407046"/>
          </a:xfrm>
          <a:prstGeom prst="rect">
            <a:avLst/>
          </a:prstGeom>
          <a:ln w="12700">
            <a:miter lim="400000"/>
          </a:ln>
        </p:spPr>
      </p:pic>
      <p:grpSp>
        <p:nvGrpSpPr>
          <p:cNvPr id="586" name="Group"/>
          <p:cNvGrpSpPr/>
          <p:nvPr/>
        </p:nvGrpSpPr>
        <p:grpSpPr>
          <a:xfrm>
            <a:off x="93955" y="1731821"/>
            <a:ext cx="4235224" cy="776531"/>
            <a:chOff x="0" y="0"/>
            <a:chExt cx="4235222" cy="776530"/>
          </a:xfrm>
        </p:grpSpPr>
        <p:sp>
          <p:nvSpPr>
            <p:cNvPr id="584" name="Rectangle 6"/>
            <p:cNvSpPr/>
            <p:nvPr/>
          </p:nvSpPr>
          <p:spPr>
            <a:xfrm>
              <a:off x="0" y="0"/>
              <a:ext cx="4235223" cy="776531"/>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85" name="Title 2"/>
            <p:cNvSpPr txBox="1"/>
            <p:nvPr/>
          </p:nvSpPr>
          <p:spPr>
            <a:xfrm>
              <a:off x="1053929" y="0"/>
              <a:ext cx="2486131" cy="776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rmAutofit fontScale="100000" lnSpcReduction="0"/>
            </a:bodyPr>
            <a:lstStyle/>
            <a:p>
              <a:pPr defTabSz="822959">
                <a:defRPr b="1" sz="3239">
                  <a:solidFill>
                    <a:srgbClr val="FFFFFF"/>
                  </a:solidFill>
                </a:defRPr>
              </a:pPr>
              <a:r>
                <a:t> </a:t>
              </a:r>
              <a:r>
                <a:rPr>
                  <a:solidFill>
                    <a:schemeClr val="accent6"/>
                  </a:solidFill>
                </a:rPr>
                <a:t>30% to 50%</a:t>
              </a:r>
            </a:p>
          </p:txBody>
        </p:sp>
      </p:grpSp>
      <p:sp>
        <p:nvSpPr>
          <p:cNvPr id="587" name="DP &amp; MRP"/>
          <p:cNvSpPr txBox="1"/>
          <p:nvPr/>
        </p:nvSpPr>
        <p:spPr>
          <a:xfrm>
            <a:off x="1048504" y="1033499"/>
            <a:ext cx="2677962" cy="6149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100">
                <a:latin typeface="Copperplate"/>
                <a:ea typeface="Copperplate"/>
                <a:cs typeface="Copperplate"/>
                <a:sym typeface="Copperplate"/>
              </a:defRPr>
            </a:lvl1pPr>
          </a:lstStyle>
          <a:p>
            <a:pPr/>
            <a:r>
              <a:t>DP &amp; MRP</a:t>
            </a:r>
          </a:p>
        </p:txBody>
      </p:sp>
      <p:grpSp>
        <p:nvGrpSpPr>
          <p:cNvPr id="594" name="그룹 3"/>
          <p:cNvGrpSpPr/>
          <p:nvPr/>
        </p:nvGrpSpPr>
        <p:grpSpPr>
          <a:xfrm>
            <a:off x="31889" y="837443"/>
            <a:ext cx="9054822" cy="112684"/>
            <a:chOff x="0" y="0"/>
            <a:chExt cx="9054820" cy="112683"/>
          </a:xfrm>
        </p:grpSpPr>
        <p:sp>
          <p:nvSpPr>
            <p:cNvPr id="588"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589"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0"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1"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2"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3"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595" name="logo .jpg" descr="logo .jpg"/>
          <p:cNvPicPr>
            <a:picLocks noChangeAspect="1"/>
          </p:cNvPicPr>
          <p:nvPr/>
        </p:nvPicPr>
        <p:blipFill>
          <a:blip r:embed="rId5">
            <a:extLst/>
          </a:blip>
          <a:stretch>
            <a:fillRect/>
          </a:stretch>
        </p:blipFill>
        <p:spPr>
          <a:xfrm>
            <a:off x="8272733" y="59"/>
            <a:ext cx="838055" cy="827896"/>
          </a:xfrm>
          <a:prstGeom prst="rect">
            <a:avLst/>
          </a:prstGeom>
          <a:ln w="12700">
            <a:miter lim="400000"/>
          </a:ln>
        </p:spPr>
      </p:pic>
      <p:grpSp>
        <p:nvGrpSpPr>
          <p:cNvPr id="600" name="Group"/>
          <p:cNvGrpSpPr/>
          <p:nvPr/>
        </p:nvGrpSpPr>
        <p:grpSpPr>
          <a:xfrm>
            <a:off x="5049355" y="1016813"/>
            <a:ext cx="4096564" cy="1668429"/>
            <a:chOff x="0" y="0"/>
            <a:chExt cx="4096562" cy="1668428"/>
          </a:xfrm>
        </p:grpSpPr>
        <p:grpSp>
          <p:nvGrpSpPr>
            <p:cNvPr id="598" name="Group"/>
            <p:cNvGrpSpPr/>
            <p:nvPr/>
          </p:nvGrpSpPr>
          <p:grpSpPr>
            <a:xfrm>
              <a:off x="131169" y="0"/>
              <a:ext cx="3834226" cy="1668428"/>
              <a:chOff x="0" y="163838"/>
              <a:chExt cx="3834225" cy="1668427"/>
            </a:xfrm>
          </p:grpSpPr>
          <p:pic>
            <p:nvPicPr>
              <p:cNvPr id="596" name="Picture 10" descr="Picture 10"/>
              <p:cNvPicPr>
                <a:picLocks noChangeAspect="1"/>
              </p:cNvPicPr>
              <p:nvPr/>
            </p:nvPicPr>
            <p:blipFill>
              <a:blip r:embed="rId6">
                <a:extLst/>
              </a:blip>
              <a:srcRect l="0" t="0" r="0" b="93641"/>
              <a:stretch>
                <a:fillRect/>
              </a:stretch>
            </p:blipFill>
            <p:spPr>
              <a:xfrm>
                <a:off x="0" y="1696452"/>
                <a:ext cx="3834226" cy="135815"/>
              </a:xfrm>
              <a:prstGeom prst="rect">
                <a:avLst/>
              </a:prstGeom>
              <a:ln w="12700" cap="flat">
                <a:noFill/>
                <a:miter lim="400000"/>
              </a:ln>
              <a:effectLst>
                <a:outerShdw sx="100000" sy="100000" kx="0" ky="0" algn="b" rotWithShape="0" blurRad="139700" dist="165100" dir="2700000">
                  <a:srgbClr val="000000">
                    <a:alpha val="30000"/>
                  </a:srgbClr>
                </a:outerShdw>
              </a:effectLst>
            </p:spPr>
          </p:pic>
          <p:pic>
            <p:nvPicPr>
              <p:cNvPr id="597" name="Picture 10" descr="Picture 10"/>
              <p:cNvPicPr>
                <a:picLocks noChangeAspect="1"/>
              </p:cNvPicPr>
              <p:nvPr/>
            </p:nvPicPr>
            <p:blipFill>
              <a:blip r:embed="rId6">
                <a:extLst/>
              </a:blip>
              <a:srcRect l="0" t="0" r="0" b="93641"/>
              <a:stretch>
                <a:fillRect/>
              </a:stretch>
            </p:blipFill>
            <p:spPr>
              <a:xfrm>
                <a:off x="0" y="163838"/>
                <a:ext cx="3834226" cy="135815"/>
              </a:xfrm>
              <a:prstGeom prst="rect">
                <a:avLst/>
              </a:prstGeom>
              <a:ln w="12700" cap="flat">
                <a:noFill/>
                <a:miter lim="400000"/>
              </a:ln>
              <a:effectLst>
                <a:outerShdw sx="100000" sy="100000" kx="0" ky="0" algn="b" rotWithShape="0" blurRad="139700" dist="165100" dir="2700000">
                  <a:srgbClr val="000000">
                    <a:alpha val="30000"/>
                  </a:srgbClr>
                </a:outerShdw>
              </a:effectLst>
            </p:spPr>
          </p:pic>
        </p:grpSp>
        <p:sp>
          <p:nvSpPr>
            <p:cNvPr id="599" name="For Ex.10,000 DP Product Sell…"/>
            <p:cNvSpPr txBox="1"/>
            <p:nvPr/>
          </p:nvSpPr>
          <p:spPr>
            <a:xfrm>
              <a:off x="-1" y="329860"/>
              <a:ext cx="4096564" cy="10899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110000"/>
                </a:lnSpc>
                <a:defRPr sz="3400">
                  <a:latin typeface="DIN Condensed"/>
                  <a:ea typeface="DIN Condensed"/>
                  <a:cs typeface="DIN Condensed"/>
                  <a:sym typeface="DIN Condensed"/>
                </a:defRPr>
              </a:pPr>
              <a:r>
                <a:t>For Ex.10,000 DP Product Sell</a:t>
              </a:r>
            </a:p>
            <a:p>
              <a:pPr algn="ctr">
                <a:lnSpc>
                  <a:spcPct val="110000"/>
                </a:lnSpc>
                <a:defRPr sz="3100">
                  <a:latin typeface="DIN Condensed"/>
                  <a:ea typeface="DIN Condensed"/>
                  <a:cs typeface="DIN Condensed"/>
                  <a:sym typeface="DIN Condensed"/>
                </a:defRPr>
              </a:pPr>
              <a:r>
                <a:rPr sz="3400"/>
                <a:t>Get 3000+ Retail Profit </a:t>
              </a:r>
              <a:r>
                <a: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87"/>
                                        </p:tgtEl>
                                        <p:attrNameLst>
                                          <p:attrName>style.visibility</p:attrName>
                                        </p:attrNameLst>
                                      </p:cBhvr>
                                      <p:to>
                                        <p:strVal val="visible"/>
                                      </p:to>
                                    </p:set>
                                    <p:animEffect filter="wipe(left)" transition="in">
                                      <p:cBhvr>
                                        <p:cTn id="7" dur="500"/>
                                        <p:tgtEl>
                                          <p:spTgt spid="5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86"/>
                                        </p:tgtEl>
                                        <p:attrNameLst>
                                          <p:attrName>style.visibility</p:attrName>
                                        </p:attrNameLst>
                                      </p:cBhvr>
                                      <p:to>
                                        <p:strVal val="visible"/>
                                      </p:to>
                                    </p:set>
                                    <p:animEffect filter="wipe(left)" transition="in">
                                      <p:cBhvr>
                                        <p:cTn id="12" dur="500"/>
                                        <p:tgtEl>
                                          <p:spTgt spid="5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600"/>
                                        </p:tgtEl>
                                        <p:attrNameLst>
                                          <p:attrName>style.visibility</p:attrName>
                                        </p:attrNameLst>
                                      </p:cBhvr>
                                      <p:to>
                                        <p:strVal val="visible"/>
                                      </p:to>
                                    </p:set>
                                    <p:animEffect filter="fade" transition="in">
                                      <p:cBhvr>
                                        <p:cTn id="17" dur="15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0" grpId="3"/>
      <p:bldP build="whole" bldLvl="1" animBg="1" rev="0" advAuto="0" spid="586" grpId="2"/>
      <p:bldP build="whole" bldLvl="1" animBg="1" rev="0" advAuto="0" spid="587"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Title 2"/>
          <p:cNvSpPr txBox="1"/>
          <p:nvPr>
            <p:ph type="title"/>
          </p:nvPr>
        </p:nvSpPr>
        <p:spPr>
          <a:xfrm>
            <a:off x="0" y="25734"/>
            <a:ext cx="9144000" cy="776532"/>
          </a:xfrm>
          <a:prstGeom prst="rect">
            <a:avLst/>
          </a:prstGeom>
        </p:spPr>
        <p:txBody>
          <a:bodyPr/>
          <a:lstStyle/>
          <a:p>
            <a:pPr/>
            <a:r>
              <a:t> 1) </a:t>
            </a:r>
            <a:r>
              <a:rPr>
                <a:solidFill>
                  <a:schemeClr val="accent1">
                    <a:lumOff val="-9019"/>
                  </a:schemeClr>
                </a:solidFill>
              </a:rPr>
              <a:t>Real</a:t>
            </a:r>
            <a:r>
              <a:t> Retail Income:-</a:t>
            </a:r>
          </a:p>
        </p:txBody>
      </p:sp>
      <p:grpSp>
        <p:nvGrpSpPr>
          <p:cNvPr id="609" name="그룹 3"/>
          <p:cNvGrpSpPr/>
          <p:nvPr/>
        </p:nvGrpSpPr>
        <p:grpSpPr>
          <a:xfrm>
            <a:off x="31889" y="837443"/>
            <a:ext cx="9054822" cy="112684"/>
            <a:chOff x="0" y="0"/>
            <a:chExt cx="9054820" cy="112683"/>
          </a:xfrm>
        </p:grpSpPr>
        <p:sp>
          <p:nvSpPr>
            <p:cNvPr id="603"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604"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05"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06"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07"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08"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610" name="logo .jpg" descr="logo .jpg"/>
          <p:cNvPicPr>
            <a:picLocks noChangeAspect="1"/>
          </p:cNvPicPr>
          <p:nvPr/>
        </p:nvPicPr>
        <p:blipFill>
          <a:blip r:embed="rId2">
            <a:extLst/>
          </a:blip>
          <a:stretch>
            <a:fillRect/>
          </a:stretch>
        </p:blipFill>
        <p:spPr>
          <a:xfrm>
            <a:off x="8272733" y="59"/>
            <a:ext cx="838055" cy="827896"/>
          </a:xfrm>
          <a:prstGeom prst="rect">
            <a:avLst/>
          </a:prstGeom>
          <a:ln w="12700">
            <a:miter lim="400000"/>
          </a:ln>
        </p:spPr>
      </p:pic>
      <p:sp>
        <p:nvSpPr>
          <p:cNvPr id="611" name="MRP- 1499/-"/>
          <p:cNvSpPr txBox="1"/>
          <p:nvPr/>
        </p:nvSpPr>
        <p:spPr>
          <a:xfrm>
            <a:off x="3654440" y="3240788"/>
            <a:ext cx="1761174" cy="589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2900"/>
              <a:t>MRP- 1499/- </a:t>
            </a:r>
            <a:r>
              <a:t> </a:t>
            </a:r>
          </a:p>
        </p:txBody>
      </p:sp>
      <p:grpSp>
        <p:nvGrpSpPr>
          <p:cNvPr id="616" name="Group"/>
          <p:cNvGrpSpPr/>
          <p:nvPr/>
        </p:nvGrpSpPr>
        <p:grpSpPr>
          <a:xfrm>
            <a:off x="3125657" y="786769"/>
            <a:ext cx="2454429" cy="2454429"/>
            <a:chOff x="0" y="0"/>
            <a:chExt cx="2454428" cy="2454428"/>
          </a:xfrm>
        </p:grpSpPr>
        <p:grpSp>
          <p:nvGrpSpPr>
            <p:cNvPr id="614" name="Group 36"/>
            <p:cNvGrpSpPr/>
            <p:nvPr/>
          </p:nvGrpSpPr>
          <p:grpSpPr>
            <a:xfrm>
              <a:off x="-1" y="0"/>
              <a:ext cx="2454430" cy="2454429"/>
              <a:chOff x="0" y="0"/>
              <a:chExt cx="2454428" cy="2454428"/>
            </a:xfrm>
          </p:grpSpPr>
          <p:sp>
            <p:nvSpPr>
              <p:cNvPr id="612" name="Teardrop 3"/>
              <p:cNvSpPr/>
              <p:nvPr/>
            </p:nvSpPr>
            <p:spPr>
              <a:xfrm rot="8100000">
                <a:off x="359442" y="359442"/>
                <a:ext cx="1735544" cy="1735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13" name="Oval 11"/>
              <p:cNvSpPr/>
              <p:nvPr/>
            </p:nvSpPr>
            <p:spPr>
              <a:xfrm>
                <a:off x="459310" y="459310"/>
                <a:ext cx="1535808" cy="1535808"/>
              </a:xfrm>
              <a:prstGeom prst="ellipse">
                <a:avLst/>
              </a:prstGeom>
              <a:gradFill flip="none" rotWithShape="1">
                <a:gsLst>
                  <a:gs pos="0">
                    <a:srgbClr val="DEDEDE"/>
                  </a:gs>
                  <a:gs pos="100000">
                    <a:srgbClr val="FFFFFF"/>
                  </a:gs>
                </a:gsLst>
                <a:lin ang="0" scaled="0"/>
              </a:gradFill>
              <a:ln w="6350" cap="flat">
                <a:solidFill>
                  <a:srgbClr val="FFFFFF"/>
                </a:solidFill>
                <a:prstDash val="solid"/>
                <a:round/>
              </a:ln>
              <a:effectLst/>
            </p:spPr>
            <p:txBody>
              <a:bodyPr wrap="square" lIns="45719" tIns="45719" rIns="45719" bIns="45719" numCol="1" anchor="ctr">
                <a:noAutofit/>
              </a:bodyPr>
              <a:lstStyle/>
              <a:p>
                <a:pPr algn="ctr">
                  <a:defRPr sz="1400">
                    <a:solidFill>
                      <a:srgbClr val="595959"/>
                    </a:solidFill>
                  </a:defRPr>
                </a:pPr>
              </a:p>
            </p:txBody>
          </p:sp>
        </p:grpSp>
        <p:sp>
          <p:nvSpPr>
            <p:cNvPr id="615" name="Inspire…"/>
            <p:cNvSpPr txBox="1"/>
            <p:nvPr/>
          </p:nvSpPr>
          <p:spPr>
            <a:xfrm>
              <a:off x="381163" y="711090"/>
              <a:ext cx="1692102" cy="1032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80000"/>
                </a:lnSpc>
                <a:defRPr sz="2300">
                  <a:latin typeface="DIN Condensed"/>
                  <a:ea typeface="DIN Condensed"/>
                  <a:cs typeface="DIN Condensed"/>
                  <a:sym typeface="DIN Condensed"/>
                </a:defRPr>
              </a:pPr>
              <a:r>
                <a:t>Inspire</a:t>
              </a:r>
            </a:p>
            <a:p>
              <a:pPr algn="ctr">
                <a:lnSpc>
                  <a:spcPct val="80000"/>
                </a:lnSpc>
                <a:defRPr sz="2300">
                  <a:latin typeface="DIN Condensed"/>
                  <a:ea typeface="DIN Condensed"/>
                  <a:cs typeface="DIN Condensed"/>
                  <a:sym typeface="DIN Condensed"/>
                </a:defRPr>
              </a:pPr>
              <a:r>
                <a:t> Premium </a:t>
              </a:r>
            </a:p>
            <a:p>
              <a:pPr algn="ctr">
                <a:lnSpc>
                  <a:spcPct val="80000"/>
                </a:lnSpc>
                <a:defRPr sz="2300">
                  <a:latin typeface="DIN Condensed"/>
                  <a:ea typeface="DIN Condensed"/>
                  <a:cs typeface="DIN Condensed"/>
                  <a:sym typeface="DIN Condensed"/>
                </a:defRPr>
              </a:pPr>
              <a:r>
                <a:t>Health Drink</a:t>
              </a:r>
            </a:p>
          </p:txBody>
        </p:sp>
      </p:grpSp>
      <p:sp>
        <p:nvSpPr>
          <p:cNvPr id="617" name="DP- 999/-"/>
          <p:cNvSpPr txBox="1"/>
          <p:nvPr/>
        </p:nvSpPr>
        <p:spPr>
          <a:xfrm>
            <a:off x="3783155" y="3743708"/>
            <a:ext cx="1503744" cy="589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100"/>
              <a:t>DP- 999/- </a:t>
            </a:r>
            <a:r>
              <a:t> </a:t>
            </a:r>
          </a:p>
        </p:txBody>
      </p:sp>
      <p:grpSp>
        <p:nvGrpSpPr>
          <p:cNvPr id="620" name="Group"/>
          <p:cNvGrpSpPr/>
          <p:nvPr/>
        </p:nvGrpSpPr>
        <p:grpSpPr>
          <a:xfrm>
            <a:off x="3526420" y="4324350"/>
            <a:ext cx="2017214" cy="672082"/>
            <a:chOff x="0" y="0"/>
            <a:chExt cx="2017213" cy="672081"/>
          </a:xfrm>
        </p:grpSpPr>
        <p:sp>
          <p:nvSpPr>
            <p:cNvPr id="618" name="Line"/>
            <p:cNvSpPr/>
            <p:nvPr/>
          </p:nvSpPr>
          <p:spPr>
            <a:xfrm>
              <a:off x="0" y="0"/>
              <a:ext cx="2017214" cy="0"/>
            </a:xfrm>
            <a:prstGeom prst="line">
              <a:avLst/>
            </a:prstGeom>
            <a:noFill/>
            <a:ln w="25400" cap="flat">
              <a:solidFill>
                <a:schemeClr val="accent1"/>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p>
          </p:txBody>
        </p:sp>
        <p:sp>
          <p:nvSpPr>
            <p:cNvPr id="619" name="Retail - 499/-"/>
            <p:cNvSpPr txBox="1"/>
            <p:nvPr/>
          </p:nvSpPr>
          <p:spPr>
            <a:xfrm>
              <a:off x="41184" y="82799"/>
              <a:ext cx="1934846" cy="5892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3100"/>
                <a:t>Retail - 499/- </a:t>
              </a:r>
              <a:r>
                <a:t> </a:t>
              </a:r>
            </a:p>
          </p:txBody>
        </p:sp>
      </p:grpSp>
      <p:sp>
        <p:nvSpPr>
          <p:cNvPr id="621" name="Line"/>
          <p:cNvSpPr/>
          <p:nvPr/>
        </p:nvSpPr>
        <p:spPr>
          <a:xfrm flipV="1">
            <a:off x="5774766" y="981503"/>
            <a:ext cx="1" cy="4095868"/>
          </a:xfrm>
          <a:prstGeom prst="line">
            <a:avLst/>
          </a:prstGeom>
          <a:ln w="25400">
            <a:solidFill>
              <a:schemeClr val="accent1"/>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622" name="MRP- 5499/-"/>
          <p:cNvSpPr txBox="1"/>
          <p:nvPr/>
        </p:nvSpPr>
        <p:spPr>
          <a:xfrm>
            <a:off x="6498230" y="3195068"/>
            <a:ext cx="1761174" cy="589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2900"/>
              <a:t>MRP- 5499/- </a:t>
            </a:r>
            <a:r>
              <a:t> </a:t>
            </a:r>
          </a:p>
        </p:txBody>
      </p:sp>
      <p:grpSp>
        <p:nvGrpSpPr>
          <p:cNvPr id="627" name="Group"/>
          <p:cNvGrpSpPr/>
          <p:nvPr/>
        </p:nvGrpSpPr>
        <p:grpSpPr>
          <a:xfrm>
            <a:off x="5969446" y="741049"/>
            <a:ext cx="2454430" cy="2454429"/>
            <a:chOff x="0" y="0"/>
            <a:chExt cx="2454428" cy="2454428"/>
          </a:xfrm>
        </p:grpSpPr>
        <p:grpSp>
          <p:nvGrpSpPr>
            <p:cNvPr id="625" name="Group 36"/>
            <p:cNvGrpSpPr/>
            <p:nvPr/>
          </p:nvGrpSpPr>
          <p:grpSpPr>
            <a:xfrm>
              <a:off x="-1" y="0"/>
              <a:ext cx="2454430" cy="2454429"/>
              <a:chOff x="0" y="0"/>
              <a:chExt cx="2454428" cy="2454428"/>
            </a:xfrm>
          </p:grpSpPr>
          <p:sp>
            <p:nvSpPr>
              <p:cNvPr id="623" name="Teardrop 3"/>
              <p:cNvSpPr/>
              <p:nvPr/>
            </p:nvSpPr>
            <p:spPr>
              <a:xfrm rot="8100000">
                <a:off x="359442" y="359442"/>
                <a:ext cx="1735544" cy="1735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24" name="Oval 11"/>
              <p:cNvSpPr/>
              <p:nvPr/>
            </p:nvSpPr>
            <p:spPr>
              <a:xfrm>
                <a:off x="459310" y="459310"/>
                <a:ext cx="1535808" cy="1535808"/>
              </a:xfrm>
              <a:prstGeom prst="ellipse">
                <a:avLst/>
              </a:prstGeom>
              <a:gradFill flip="none" rotWithShape="1">
                <a:gsLst>
                  <a:gs pos="0">
                    <a:srgbClr val="DEDEDE"/>
                  </a:gs>
                  <a:gs pos="100000">
                    <a:srgbClr val="FFFFFF"/>
                  </a:gs>
                </a:gsLst>
                <a:lin ang="0" scaled="0"/>
              </a:gradFill>
              <a:ln w="6350" cap="flat">
                <a:solidFill>
                  <a:srgbClr val="FFFFFF"/>
                </a:solidFill>
                <a:prstDash val="solid"/>
                <a:round/>
              </a:ln>
              <a:effectLst/>
            </p:spPr>
            <p:txBody>
              <a:bodyPr wrap="square" lIns="45719" tIns="45719" rIns="45719" bIns="45719" numCol="1" anchor="ctr">
                <a:noAutofit/>
              </a:bodyPr>
              <a:lstStyle/>
              <a:p>
                <a:pPr algn="ctr">
                  <a:defRPr sz="1400">
                    <a:solidFill>
                      <a:srgbClr val="595959"/>
                    </a:solidFill>
                  </a:defRPr>
                </a:pPr>
              </a:p>
            </p:txBody>
          </p:sp>
        </p:grpSp>
        <p:sp>
          <p:nvSpPr>
            <p:cNvPr id="626" name="Agro…"/>
            <p:cNvSpPr txBox="1"/>
            <p:nvPr/>
          </p:nvSpPr>
          <p:spPr>
            <a:xfrm>
              <a:off x="381163" y="711090"/>
              <a:ext cx="1692102" cy="10322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80000"/>
                </a:lnSpc>
                <a:defRPr sz="3800">
                  <a:latin typeface="DIN Condensed"/>
                  <a:ea typeface="DIN Condensed"/>
                  <a:cs typeface="DIN Condensed"/>
                  <a:sym typeface="DIN Condensed"/>
                </a:defRPr>
              </a:pPr>
              <a:r>
                <a:t>Agro</a:t>
              </a:r>
            </a:p>
            <a:p>
              <a:pPr algn="ctr">
                <a:lnSpc>
                  <a:spcPct val="80000"/>
                </a:lnSpc>
                <a:defRPr sz="3800">
                  <a:latin typeface="DIN Condensed"/>
                  <a:ea typeface="DIN Condensed"/>
                  <a:cs typeface="DIN Condensed"/>
                  <a:sym typeface="DIN Condensed"/>
                </a:defRPr>
              </a:pPr>
              <a:r>
                <a:t>Kit</a:t>
              </a:r>
            </a:p>
          </p:txBody>
        </p:sp>
      </p:grpSp>
      <p:sp>
        <p:nvSpPr>
          <p:cNvPr id="628" name="DP- 3999/-"/>
          <p:cNvSpPr txBox="1"/>
          <p:nvPr/>
        </p:nvSpPr>
        <p:spPr>
          <a:xfrm>
            <a:off x="6553717" y="3697988"/>
            <a:ext cx="1650200" cy="589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100"/>
              <a:t>DP- 3999/- </a:t>
            </a:r>
            <a:r>
              <a:t> </a:t>
            </a:r>
          </a:p>
        </p:txBody>
      </p:sp>
      <p:grpSp>
        <p:nvGrpSpPr>
          <p:cNvPr id="631" name="Group"/>
          <p:cNvGrpSpPr/>
          <p:nvPr/>
        </p:nvGrpSpPr>
        <p:grpSpPr>
          <a:xfrm>
            <a:off x="6338165" y="4278629"/>
            <a:ext cx="2081303" cy="672083"/>
            <a:chOff x="-32043" y="0"/>
            <a:chExt cx="2081301" cy="672081"/>
          </a:xfrm>
        </p:grpSpPr>
        <p:sp>
          <p:nvSpPr>
            <p:cNvPr id="629" name="Line"/>
            <p:cNvSpPr/>
            <p:nvPr/>
          </p:nvSpPr>
          <p:spPr>
            <a:xfrm>
              <a:off x="0" y="0"/>
              <a:ext cx="2017214" cy="0"/>
            </a:xfrm>
            <a:prstGeom prst="line">
              <a:avLst/>
            </a:prstGeom>
            <a:noFill/>
            <a:ln w="25400" cap="flat">
              <a:solidFill>
                <a:schemeClr val="accent1"/>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p>
          </p:txBody>
        </p:sp>
        <p:sp>
          <p:nvSpPr>
            <p:cNvPr id="630" name="Retail - 1499/-"/>
            <p:cNvSpPr txBox="1"/>
            <p:nvPr/>
          </p:nvSpPr>
          <p:spPr>
            <a:xfrm>
              <a:off x="-32044" y="82799"/>
              <a:ext cx="2081302" cy="5892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3100"/>
                <a:t>Retail - 1499/- </a:t>
              </a:r>
              <a:r>
                <a:t> </a:t>
              </a:r>
            </a:p>
          </p:txBody>
        </p:sp>
      </p:grpSp>
      <p:pic>
        <p:nvPicPr>
          <p:cNvPr id="632" name="166857899-vector-illustration-of-a-business-concept-entrepreneur-earning-multiple-business-profits-fast.jpeg" descr="166857899-vector-illustration-of-a-business-concept-entrepreneur-earning-multiple-business-profits-fast.jpeg"/>
          <p:cNvPicPr>
            <a:picLocks noChangeAspect="1"/>
          </p:cNvPicPr>
          <p:nvPr/>
        </p:nvPicPr>
        <p:blipFill>
          <a:blip r:embed="rId3">
            <a:extLst/>
          </a:blip>
          <a:stretch>
            <a:fillRect/>
          </a:stretch>
        </p:blipFill>
        <p:spPr>
          <a:xfrm>
            <a:off x="51846" y="2043794"/>
            <a:ext cx="3078719" cy="30787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16"/>
                                        </p:tgtEl>
                                        <p:attrNameLst>
                                          <p:attrName>style.visibility</p:attrName>
                                        </p:attrNameLst>
                                      </p:cBhvr>
                                      <p:to>
                                        <p:strVal val="visible"/>
                                      </p:to>
                                    </p:set>
                                    <p:animEffect filter="fade" transition="in">
                                      <p:cBhvr>
                                        <p:cTn id="7" dur="700"/>
                                        <p:tgtEl>
                                          <p:spTgt spid="6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11"/>
                                        </p:tgtEl>
                                        <p:attrNameLst>
                                          <p:attrName>style.visibility</p:attrName>
                                        </p:attrNameLst>
                                      </p:cBhvr>
                                      <p:to>
                                        <p:strVal val="visible"/>
                                      </p:to>
                                    </p:set>
                                    <p:animEffect filter="fade" transition="in">
                                      <p:cBhvr>
                                        <p:cTn id="12" dur="700"/>
                                        <p:tgtEl>
                                          <p:spTgt spid="61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617"/>
                                        </p:tgtEl>
                                        <p:attrNameLst>
                                          <p:attrName>style.visibility</p:attrName>
                                        </p:attrNameLst>
                                      </p:cBhvr>
                                      <p:to>
                                        <p:strVal val="visible"/>
                                      </p:to>
                                    </p:set>
                                    <p:animEffect filter="fade" transition="in">
                                      <p:cBhvr>
                                        <p:cTn id="17" dur="7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620"/>
                                        </p:tgtEl>
                                        <p:attrNameLst>
                                          <p:attrName>style.visibility</p:attrName>
                                        </p:attrNameLst>
                                      </p:cBhvr>
                                      <p:to>
                                        <p:strVal val="visible"/>
                                      </p:to>
                                    </p:set>
                                    <p:animEffect filter="fade" transition="in">
                                      <p:cBhvr>
                                        <p:cTn id="22" dur="800"/>
                                        <p:tgtEl>
                                          <p:spTgt spid="62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621"/>
                                        </p:tgtEl>
                                        <p:attrNameLst>
                                          <p:attrName>style.visibility</p:attrName>
                                        </p:attrNameLst>
                                      </p:cBhvr>
                                      <p:to>
                                        <p:strVal val="visible"/>
                                      </p:to>
                                    </p:set>
                                    <p:animEffect filter="fade" transition="in">
                                      <p:cBhvr>
                                        <p:cTn id="27" dur="800"/>
                                        <p:tgtEl>
                                          <p:spTgt spid="62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627"/>
                                        </p:tgtEl>
                                        <p:attrNameLst>
                                          <p:attrName>style.visibility</p:attrName>
                                        </p:attrNameLst>
                                      </p:cBhvr>
                                      <p:to>
                                        <p:strVal val="visible"/>
                                      </p:to>
                                    </p:set>
                                    <p:animEffect filter="fade" transition="in">
                                      <p:cBhvr>
                                        <p:cTn id="32" dur="700"/>
                                        <p:tgtEl>
                                          <p:spTgt spid="62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622"/>
                                        </p:tgtEl>
                                        <p:attrNameLst>
                                          <p:attrName>style.visibility</p:attrName>
                                        </p:attrNameLst>
                                      </p:cBhvr>
                                      <p:to>
                                        <p:strVal val="visible"/>
                                      </p:to>
                                    </p:set>
                                    <p:animEffect filter="fade" transition="in">
                                      <p:cBhvr>
                                        <p:cTn id="37" dur="700"/>
                                        <p:tgtEl>
                                          <p:spTgt spid="62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628"/>
                                        </p:tgtEl>
                                        <p:attrNameLst>
                                          <p:attrName>style.visibility</p:attrName>
                                        </p:attrNameLst>
                                      </p:cBhvr>
                                      <p:to>
                                        <p:strVal val="visible"/>
                                      </p:to>
                                    </p:set>
                                    <p:animEffect filter="fade" transition="in">
                                      <p:cBhvr>
                                        <p:cTn id="42" dur="700"/>
                                        <p:tgtEl>
                                          <p:spTgt spid="628"/>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631"/>
                                        </p:tgtEl>
                                        <p:attrNameLst>
                                          <p:attrName>style.visibility</p:attrName>
                                        </p:attrNameLst>
                                      </p:cBhvr>
                                      <p:to>
                                        <p:strVal val="visible"/>
                                      </p:to>
                                    </p:set>
                                    <p:animEffect filter="fade" transition="in">
                                      <p:cBhvr>
                                        <p:cTn id="47" dur="8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2" grpId="7"/>
      <p:bldP build="whole" bldLvl="1" animBg="1" rev="0" advAuto="0" spid="611" grpId="2"/>
      <p:bldP build="whole" bldLvl="1" animBg="1" rev="0" advAuto="0" spid="627" grpId="6"/>
      <p:bldP build="whole" bldLvl="1" animBg="1" rev="0" advAuto="0" spid="631" grpId="9"/>
      <p:bldP build="whole" bldLvl="1" animBg="1" rev="0" advAuto="0" spid="620" grpId="4"/>
      <p:bldP build="whole" bldLvl="1" animBg="1" rev="0" advAuto="0" spid="616" grpId="1"/>
      <p:bldP build="whole" bldLvl="1" animBg="1" rev="0" advAuto="0" spid="628" grpId="8"/>
      <p:bldP build="whole" bldLvl="1" animBg="1" rev="0" advAuto="0" spid="621" grpId="5"/>
      <p:bldP build="whole" bldLvl="1" animBg="1" rev="0" advAuto="0" spid="617"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Title 2"/>
          <p:cNvSpPr txBox="1"/>
          <p:nvPr>
            <p:ph type="title"/>
          </p:nvPr>
        </p:nvSpPr>
        <p:spPr>
          <a:xfrm>
            <a:off x="0" y="25734"/>
            <a:ext cx="8320081" cy="776532"/>
          </a:xfrm>
          <a:prstGeom prst="rect">
            <a:avLst/>
          </a:prstGeom>
        </p:spPr>
        <p:txBody>
          <a:bodyPr/>
          <a:lstStyle/>
          <a:p>
            <a:pPr/>
            <a:r>
              <a:t> 2) Turnover </a:t>
            </a:r>
            <a:r>
              <a:rPr>
                <a:solidFill>
                  <a:schemeClr val="accent1">
                    <a:lumOff val="-9019"/>
                  </a:schemeClr>
                </a:solidFill>
              </a:rPr>
              <a:t>Matching </a:t>
            </a:r>
            <a:r>
              <a:t>Income:-</a:t>
            </a:r>
          </a:p>
        </p:txBody>
      </p:sp>
      <p:pic>
        <p:nvPicPr>
          <p:cNvPr id="635" name="employee-retention.png" descr="employee-retention.png"/>
          <p:cNvPicPr>
            <a:picLocks noChangeAspect="1"/>
          </p:cNvPicPr>
          <p:nvPr/>
        </p:nvPicPr>
        <p:blipFill>
          <a:blip r:embed="rId2">
            <a:extLst/>
          </a:blip>
          <a:srcRect l="5294" t="0" r="0" b="0"/>
          <a:stretch>
            <a:fillRect/>
          </a:stretch>
        </p:blipFill>
        <p:spPr>
          <a:xfrm>
            <a:off x="-7591" y="1016176"/>
            <a:ext cx="5570475" cy="3912868"/>
          </a:xfrm>
          <a:prstGeom prst="rect">
            <a:avLst/>
          </a:prstGeom>
          <a:ln w="12700">
            <a:miter lim="400000"/>
          </a:ln>
        </p:spPr>
      </p:pic>
      <p:sp>
        <p:nvSpPr>
          <p:cNvPr id="636" name="Rectangle 6"/>
          <p:cNvSpPr/>
          <p:nvPr/>
        </p:nvSpPr>
        <p:spPr>
          <a:xfrm>
            <a:off x="5632841" y="1525909"/>
            <a:ext cx="3484278" cy="776531"/>
          </a:xfrm>
          <a:prstGeom prst="rect">
            <a:avLst/>
          </a:prstGeom>
          <a:solidFill>
            <a:schemeClr val="accent1">
              <a:alpha val="50625"/>
            </a:schemeClr>
          </a:solidFill>
          <a:ln w="12700">
            <a:miter lim="400000"/>
          </a:ln>
        </p:spPr>
        <p:txBody>
          <a:bodyPr lIns="45719" rIns="45719" anchor="ctr"/>
          <a:lstStyle/>
          <a:p>
            <a:pPr algn="ctr">
              <a:defRPr>
                <a:solidFill>
                  <a:srgbClr val="FFFFFF"/>
                </a:solidFill>
              </a:defRPr>
            </a:pPr>
          </a:p>
        </p:txBody>
      </p:sp>
      <p:grpSp>
        <p:nvGrpSpPr>
          <p:cNvPr id="641" name="Group"/>
          <p:cNvGrpSpPr/>
          <p:nvPr/>
        </p:nvGrpSpPr>
        <p:grpSpPr>
          <a:xfrm>
            <a:off x="5625356" y="2727311"/>
            <a:ext cx="3499183" cy="2213094"/>
            <a:chOff x="0" y="0"/>
            <a:chExt cx="3499181" cy="2213093"/>
          </a:xfrm>
        </p:grpSpPr>
        <p:pic>
          <p:nvPicPr>
            <p:cNvPr id="637" name="Picture 10" descr="Picture 10"/>
            <p:cNvPicPr>
              <a:picLocks noChangeAspect="1"/>
            </p:cNvPicPr>
            <p:nvPr/>
          </p:nvPicPr>
          <p:blipFill>
            <a:blip r:embed="rId3">
              <a:extLst/>
            </a:blip>
            <a:srcRect l="0" t="0" r="0" b="93641"/>
            <a:stretch>
              <a:fillRect/>
            </a:stretch>
          </p:blipFill>
          <p:spPr>
            <a:xfrm>
              <a:off x="0" y="2089146"/>
              <a:ext cx="3499182" cy="123948"/>
            </a:xfrm>
            <a:prstGeom prst="rect">
              <a:avLst/>
            </a:prstGeom>
            <a:ln w="12700" cap="flat">
              <a:noFill/>
              <a:miter lim="400000"/>
            </a:ln>
            <a:effectLst>
              <a:outerShdw sx="100000" sy="100000" kx="0" ky="0" algn="b" rotWithShape="0" blurRad="139700" dist="165100" dir="2700000">
                <a:srgbClr val="000000">
                  <a:alpha val="30000"/>
                </a:srgbClr>
              </a:outerShdw>
            </a:effectLst>
          </p:spPr>
        </p:pic>
        <p:sp>
          <p:nvSpPr>
            <p:cNvPr id="638" name="Rs.100…"/>
            <p:cNvSpPr txBox="1"/>
            <p:nvPr/>
          </p:nvSpPr>
          <p:spPr>
            <a:xfrm>
              <a:off x="525147" y="0"/>
              <a:ext cx="2712010" cy="1258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ct val="90000"/>
                </a:lnSpc>
                <a:defRPr sz="3200">
                  <a:latin typeface="Copperplate"/>
                  <a:ea typeface="Copperplate"/>
                  <a:cs typeface="Copperplate"/>
                  <a:sym typeface="Copperplate"/>
                </a:defRPr>
              </a:pPr>
              <a:r>
                <a:t>Rs.100</a:t>
              </a:r>
            </a:p>
            <a:p>
              <a:pPr>
                <a:lnSpc>
                  <a:spcPct val="90000"/>
                </a:lnSpc>
                <a:defRPr sz="3200">
                  <a:latin typeface="Copperplate"/>
                  <a:ea typeface="Copperplate"/>
                  <a:cs typeface="Copperplate"/>
                  <a:sym typeface="Copperplate"/>
                </a:defRPr>
              </a:pPr>
              <a:r>
                <a:t>Self &amp; Team</a:t>
              </a:r>
            </a:p>
            <a:p>
              <a:pPr>
                <a:lnSpc>
                  <a:spcPct val="90000"/>
                </a:lnSpc>
                <a:defRPr sz="3200">
                  <a:latin typeface="Copperplate"/>
                  <a:ea typeface="Copperplate"/>
                  <a:cs typeface="Copperplate"/>
                  <a:sym typeface="Copperplate"/>
                </a:defRPr>
              </a:pPr>
              <a:r>
                <a:t>Turnover</a:t>
              </a:r>
            </a:p>
          </p:txBody>
        </p:sp>
        <p:sp>
          <p:nvSpPr>
            <p:cNvPr id="639" name="="/>
            <p:cNvSpPr txBox="1"/>
            <p:nvPr/>
          </p:nvSpPr>
          <p:spPr>
            <a:xfrm>
              <a:off x="1311613" y="1079660"/>
              <a:ext cx="347981" cy="502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a:latin typeface="Copperplate"/>
                  <a:ea typeface="Copperplate"/>
                  <a:cs typeface="Copperplate"/>
                  <a:sym typeface="Copperplate"/>
                </a:defRPr>
              </a:lvl1pPr>
            </a:lstStyle>
            <a:p>
              <a:pPr/>
              <a:r>
                <a:t>=</a:t>
              </a:r>
            </a:p>
          </p:txBody>
        </p:sp>
        <p:sp>
          <p:nvSpPr>
            <p:cNvPr id="640" name="70 BV"/>
            <p:cNvSpPr txBox="1"/>
            <p:nvPr/>
          </p:nvSpPr>
          <p:spPr>
            <a:xfrm>
              <a:off x="841002" y="1500174"/>
              <a:ext cx="1289203" cy="502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3200" u="sng">
                  <a:latin typeface="Copperplate"/>
                  <a:ea typeface="Copperplate"/>
                  <a:cs typeface="Copperplate"/>
                  <a:sym typeface="Copperplate"/>
                </a:defRPr>
              </a:lvl1pPr>
            </a:lstStyle>
            <a:p>
              <a:pPr/>
              <a:r>
                <a:t>70 BV</a:t>
              </a:r>
            </a:p>
          </p:txBody>
        </p:sp>
      </p:grpSp>
      <p:grpSp>
        <p:nvGrpSpPr>
          <p:cNvPr id="646" name="Group"/>
          <p:cNvGrpSpPr/>
          <p:nvPr/>
        </p:nvGrpSpPr>
        <p:grpSpPr>
          <a:xfrm>
            <a:off x="5625356" y="881880"/>
            <a:ext cx="3499183" cy="1751904"/>
            <a:chOff x="0" y="0"/>
            <a:chExt cx="3499181" cy="1751903"/>
          </a:xfrm>
        </p:grpSpPr>
        <p:sp>
          <p:nvSpPr>
            <p:cNvPr id="642" name="Weekly Calculation"/>
            <p:cNvSpPr txBox="1"/>
            <p:nvPr/>
          </p:nvSpPr>
          <p:spPr>
            <a:xfrm>
              <a:off x="191923" y="177705"/>
              <a:ext cx="3115400" cy="390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300">
                  <a:latin typeface="Copperplate"/>
                  <a:ea typeface="Copperplate"/>
                  <a:cs typeface="Copperplate"/>
                  <a:sym typeface="Copperplate"/>
                </a:defRPr>
              </a:lvl1pPr>
            </a:lstStyle>
            <a:p>
              <a:pPr/>
              <a:r>
                <a:t>Weekly Calculation</a:t>
              </a:r>
            </a:p>
          </p:txBody>
        </p:sp>
        <p:sp>
          <p:nvSpPr>
            <p:cNvPr id="643" name="Saturday to Friday"/>
            <p:cNvSpPr txBox="1"/>
            <p:nvPr/>
          </p:nvSpPr>
          <p:spPr>
            <a:xfrm>
              <a:off x="46296" y="765651"/>
              <a:ext cx="3406654" cy="533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300">
                  <a:latin typeface="Copperplate"/>
                  <a:ea typeface="Copperplate"/>
                  <a:cs typeface="Copperplate"/>
                  <a:sym typeface="Copperplate"/>
                </a:defRPr>
              </a:pPr>
              <a:r>
                <a:rPr sz="2800">
                  <a:latin typeface="Beirut"/>
                  <a:ea typeface="Beirut"/>
                  <a:cs typeface="Beirut"/>
                  <a:sym typeface="Beirut"/>
                </a:rPr>
                <a:t>Saturday to Friday</a:t>
              </a:r>
              <a:r>
                <a:t> </a:t>
              </a:r>
            </a:p>
          </p:txBody>
        </p:sp>
        <p:pic>
          <p:nvPicPr>
            <p:cNvPr id="644" name="Picture 10" descr="Picture 10"/>
            <p:cNvPicPr>
              <a:picLocks noChangeAspect="1"/>
            </p:cNvPicPr>
            <p:nvPr/>
          </p:nvPicPr>
          <p:blipFill>
            <a:blip r:embed="rId3">
              <a:extLst/>
            </a:blip>
            <a:srcRect l="0" t="0" r="0" b="93641"/>
            <a:stretch>
              <a:fillRect/>
            </a:stretch>
          </p:blipFill>
          <p:spPr>
            <a:xfrm>
              <a:off x="0" y="1627957"/>
              <a:ext cx="3499182" cy="123947"/>
            </a:xfrm>
            <a:prstGeom prst="rect">
              <a:avLst/>
            </a:prstGeom>
            <a:ln w="12700" cap="flat">
              <a:noFill/>
              <a:miter lim="400000"/>
            </a:ln>
            <a:effectLst>
              <a:outerShdw sx="100000" sy="100000" kx="0" ky="0" algn="b" rotWithShape="0" blurRad="139700" dist="165100" dir="2700000">
                <a:srgbClr val="000000">
                  <a:alpha val="30000"/>
                </a:srgbClr>
              </a:outerShdw>
            </a:effectLst>
          </p:spPr>
        </p:pic>
        <p:pic>
          <p:nvPicPr>
            <p:cNvPr id="645" name="Picture 10" descr="Picture 10"/>
            <p:cNvPicPr>
              <a:picLocks noChangeAspect="1"/>
            </p:cNvPicPr>
            <p:nvPr/>
          </p:nvPicPr>
          <p:blipFill>
            <a:blip r:embed="rId3">
              <a:extLst/>
            </a:blip>
            <a:srcRect l="0" t="0" r="0" b="93641"/>
            <a:stretch>
              <a:fillRect/>
            </a:stretch>
          </p:blipFill>
          <p:spPr>
            <a:xfrm>
              <a:off x="0" y="0"/>
              <a:ext cx="3499182" cy="123947"/>
            </a:xfrm>
            <a:prstGeom prst="rect">
              <a:avLst/>
            </a:prstGeom>
            <a:ln w="12700" cap="flat">
              <a:noFill/>
              <a:miter lim="400000"/>
            </a:ln>
            <a:effectLst>
              <a:outerShdw sx="100000" sy="100000" kx="0" ky="0" algn="b" rotWithShape="0" blurRad="139700" dist="165100" dir="2700000">
                <a:srgbClr val="000000">
                  <a:alpha val="30000"/>
                </a:srgbClr>
              </a:outerShdw>
            </a:effectLst>
          </p:spPr>
        </p:pic>
      </p:grpSp>
      <p:grpSp>
        <p:nvGrpSpPr>
          <p:cNvPr id="653" name="그룹 3"/>
          <p:cNvGrpSpPr/>
          <p:nvPr/>
        </p:nvGrpSpPr>
        <p:grpSpPr>
          <a:xfrm>
            <a:off x="31889" y="748543"/>
            <a:ext cx="9054822" cy="112684"/>
            <a:chOff x="0" y="0"/>
            <a:chExt cx="9054820" cy="112683"/>
          </a:xfrm>
        </p:grpSpPr>
        <p:sp>
          <p:nvSpPr>
            <p:cNvPr id="647"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648"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49"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50"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51"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52"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654" name="logo .jpg" descr="logo .jpg"/>
          <p:cNvPicPr>
            <a:picLocks noChangeAspect="1"/>
          </p:cNvPicPr>
          <p:nvPr/>
        </p:nvPicPr>
        <p:blipFill>
          <a:blip r:embed="rId4">
            <a:extLst/>
          </a:blip>
          <a:stretch>
            <a:fillRect/>
          </a:stretch>
        </p:blipFill>
        <p:spPr>
          <a:xfrm>
            <a:off x="8272733" y="59"/>
            <a:ext cx="838055" cy="8278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46"/>
                                        </p:tgtEl>
                                        <p:attrNameLst>
                                          <p:attrName>style.visibility</p:attrName>
                                        </p:attrNameLst>
                                      </p:cBhvr>
                                      <p:to>
                                        <p:strVal val="visible"/>
                                      </p:to>
                                    </p:set>
                                    <p:animEffect filter="wipe(left)" transition="in">
                                      <p:cBhvr>
                                        <p:cTn id="7" dur="500"/>
                                        <p:tgtEl>
                                          <p:spTgt spid="6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641"/>
                                        </p:tgtEl>
                                        <p:attrNameLst>
                                          <p:attrName>style.visibility</p:attrName>
                                        </p:attrNameLst>
                                      </p:cBhvr>
                                      <p:to>
                                        <p:strVal val="visible"/>
                                      </p:to>
                                    </p:set>
                                    <p:animEffect filter="wipe(left)" transition="in">
                                      <p:cBhvr>
                                        <p:cTn id="12" dur="500"/>
                                        <p:tgtEl>
                                          <p:spTgt spid="6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1" grpId="2"/>
      <p:bldP build="whole" bldLvl="1" animBg="1" rev="0" advAuto="0" spid="64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Title 2"/>
          <p:cNvSpPr txBox="1"/>
          <p:nvPr>
            <p:ph type="title"/>
          </p:nvPr>
        </p:nvSpPr>
        <p:spPr>
          <a:xfrm>
            <a:off x="0" y="25734"/>
            <a:ext cx="8320081" cy="776532"/>
          </a:xfrm>
          <a:prstGeom prst="rect">
            <a:avLst/>
          </a:prstGeom>
        </p:spPr>
        <p:txBody>
          <a:bodyPr/>
          <a:lstStyle/>
          <a:p>
            <a:pPr/>
            <a:r>
              <a:t> 2) Turnover </a:t>
            </a:r>
            <a:r>
              <a:rPr>
                <a:solidFill>
                  <a:schemeClr val="accent1">
                    <a:lumOff val="-9019"/>
                  </a:schemeClr>
                </a:solidFill>
              </a:rPr>
              <a:t>Matching </a:t>
            </a:r>
            <a:r>
              <a:t>Income:-</a:t>
            </a:r>
          </a:p>
        </p:txBody>
      </p:sp>
      <p:pic>
        <p:nvPicPr>
          <p:cNvPr id="657" name="Forced-Matrix-Plan-M-x-N-.png" descr="Forced-Matrix-Plan-M-x-N-.png"/>
          <p:cNvPicPr>
            <a:picLocks noChangeAspect="1"/>
          </p:cNvPicPr>
          <p:nvPr/>
        </p:nvPicPr>
        <p:blipFill>
          <a:blip r:embed="rId2">
            <a:extLst/>
          </a:blip>
          <a:srcRect l="42528" t="12178" r="43574" b="65792"/>
          <a:stretch>
            <a:fillRect/>
          </a:stretch>
        </p:blipFill>
        <p:spPr>
          <a:xfrm>
            <a:off x="2857994" y="1021392"/>
            <a:ext cx="806438" cy="903353"/>
          </a:xfrm>
          <a:prstGeom prst="rect">
            <a:avLst/>
          </a:prstGeom>
          <a:ln w="12700">
            <a:miter lim="400000"/>
          </a:ln>
        </p:spPr>
      </p:pic>
      <p:pic>
        <p:nvPicPr>
          <p:cNvPr id="658" name="Picture 4" descr="Picture 4"/>
          <p:cNvPicPr>
            <a:picLocks noChangeAspect="1"/>
          </p:cNvPicPr>
          <p:nvPr/>
        </p:nvPicPr>
        <p:blipFill>
          <a:blip r:embed="rId3">
            <a:extLst/>
          </a:blip>
          <a:stretch>
            <a:fillRect/>
          </a:stretch>
        </p:blipFill>
        <p:spPr>
          <a:xfrm>
            <a:off x="1188433" y="1938079"/>
            <a:ext cx="4145574" cy="266385"/>
          </a:xfrm>
          <a:prstGeom prst="rect">
            <a:avLst/>
          </a:prstGeom>
          <a:ln w="12700">
            <a:miter lim="400000"/>
          </a:ln>
        </p:spPr>
      </p:pic>
      <p:sp>
        <p:nvSpPr>
          <p:cNvPr id="659" name="Rectangle 6"/>
          <p:cNvSpPr txBox="1"/>
          <p:nvPr/>
        </p:nvSpPr>
        <p:spPr>
          <a:xfrm>
            <a:off x="5024590" y="1289163"/>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660" name="Rectangle 21"/>
          <p:cNvSpPr txBox="1"/>
          <p:nvPr/>
        </p:nvSpPr>
        <p:spPr>
          <a:xfrm>
            <a:off x="1343005" y="1318096"/>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661" name="Arrow"/>
          <p:cNvSpPr/>
          <p:nvPr/>
        </p:nvSpPr>
        <p:spPr>
          <a:xfrm rot="5440012">
            <a:off x="1133629" y="3911526"/>
            <a:ext cx="4214367" cy="448821"/>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662" name="Forced-Matrix-Plan-M-x-N-.png" descr="Forced-Matrix-Plan-M-x-N-.png"/>
          <p:cNvPicPr>
            <a:picLocks noChangeAspect="1"/>
          </p:cNvPicPr>
          <p:nvPr/>
        </p:nvPicPr>
        <p:blipFill>
          <a:blip r:embed="rId2">
            <a:extLst/>
          </a:blip>
          <a:srcRect l="42528" t="12178" r="43574" b="65792"/>
          <a:stretch>
            <a:fillRect/>
          </a:stretch>
        </p:blipFill>
        <p:spPr>
          <a:xfrm>
            <a:off x="822873" y="2303643"/>
            <a:ext cx="806438" cy="903353"/>
          </a:xfrm>
          <a:prstGeom prst="rect">
            <a:avLst/>
          </a:prstGeom>
          <a:ln w="12700">
            <a:miter lim="400000"/>
          </a:ln>
        </p:spPr>
      </p:pic>
      <p:sp>
        <p:nvSpPr>
          <p:cNvPr id="663" name="Rectangle 21"/>
          <p:cNvSpPr txBox="1"/>
          <p:nvPr/>
        </p:nvSpPr>
        <p:spPr>
          <a:xfrm>
            <a:off x="636742" y="3304935"/>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latin typeface="Arial Rounded MT Bold"/>
                <a:ea typeface="Arial Rounded MT Bold"/>
                <a:cs typeface="Arial Rounded MT Bold"/>
                <a:sym typeface="Arial Rounded MT Bold"/>
              </a:defRPr>
            </a:lvl1pPr>
          </a:lstStyle>
          <a:p>
            <a:pPr/>
            <a:r>
              <a:t>CASH= 7000/-</a:t>
            </a:r>
          </a:p>
        </p:txBody>
      </p:sp>
      <p:sp>
        <p:nvSpPr>
          <p:cNvPr id="664" name="Rectangle 21"/>
          <p:cNvSpPr txBox="1"/>
          <p:nvPr/>
        </p:nvSpPr>
        <p:spPr>
          <a:xfrm>
            <a:off x="827517" y="3780640"/>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BV = 4900</a:t>
            </a:r>
          </a:p>
        </p:txBody>
      </p:sp>
      <p:pic>
        <p:nvPicPr>
          <p:cNvPr id="665" name="Forced-Matrix-Plan-M-x-N-.png" descr="Forced-Matrix-Plan-M-x-N-.png"/>
          <p:cNvPicPr>
            <a:picLocks noChangeAspect="1"/>
          </p:cNvPicPr>
          <p:nvPr/>
        </p:nvPicPr>
        <p:blipFill>
          <a:blip r:embed="rId2">
            <a:extLst/>
          </a:blip>
          <a:srcRect l="42528" t="12178" r="43574" b="65792"/>
          <a:stretch>
            <a:fillRect/>
          </a:stretch>
        </p:blipFill>
        <p:spPr>
          <a:xfrm>
            <a:off x="4800974" y="2313251"/>
            <a:ext cx="806437" cy="903353"/>
          </a:xfrm>
          <a:prstGeom prst="rect">
            <a:avLst/>
          </a:prstGeom>
          <a:ln w="12700">
            <a:miter lim="400000"/>
          </a:ln>
        </p:spPr>
      </p:pic>
      <p:sp>
        <p:nvSpPr>
          <p:cNvPr id="666" name="Rectangle 21"/>
          <p:cNvSpPr txBox="1"/>
          <p:nvPr/>
        </p:nvSpPr>
        <p:spPr>
          <a:xfrm>
            <a:off x="4010721" y="3314543"/>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latin typeface="Arial Rounded MT Bold"/>
                <a:ea typeface="Arial Rounded MT Bold"/>
                <a:cs typeface="Arial Rounded MT Bold"/>
                <a:sym typeface="Arial Rounded MT Bold"/>
              </a:defRPr>
            </a:lvl1pPr>
          </a:lstStyle>
          <a:p>
            <a:pPr/>
            <a:r>
              <a:t>CASH= 7000/-</a:t>
            </a:r>
          </a:p>
        </p:txBody>
      </p:sp>
      <p:sp>
        <p:nvSpPr>
          <p:cNvPr id="667" name="Rectangle 21"/>
          <p:cNvSpPr txBox="1"/>
          <p:nvPr/>
        </p:nvSpPr>
        <p:spPr>
          <a:xfrm>
            <a:off x="4023421" y="3780640"/>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BV = 4900</a:t>
            </a:r>
          </a:p>
        </p:txBody>
      </p:sp>
      <p:pic>
        <p:nvPicPr>
          <p:cNvPr id="668" name="Picture 10" descr="Picture 10"/>
          <p:cNvPicPr>
            <a:picLocks noChangeAspect="1"/>
          </p:cNvPicPr>
          <p:nvPr/>
        </p:nvPicPr>
        <p:blipFill>
          <a:blip r:embed="rId4">
            <a:extLst/>
          </a:blip>
          <a:srcRect l="0" t="0" r="0" b="93641"/>
          <a:stretch>
            <a:fillRect/>
          </a:stretch>
        </p:blipFill>
        <p:spPr>
          <a:xfrm>
            <a:off x="2496738" y="3960384"/>
            <a:ext cx="1462350" cy="51799"/>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671" name="Group"/>
          <p:cNvGrpSpPr/>
          <p:nvPr/>
        </p:nvGrpSpPr>
        <p:grpSpPr>
          <a:xfrm>
            <a:off x="6205167" y="3668434"/>
            <a:ext cx="4656659" cy="635892"/>
            <a:chOff x="0" y="0"/>
            <a:chExt cx="4656657" cy="635891"/>
          </a:xfrm>
        </p:grpSpPr>
        <p:sp>
          <p:nvSpPr>
            <p:cNvPr id="669" name="Rectangle 6"/>
            <p:cNvSpPr/>
            <p:nvPr/>
          </p:nvSpPr>
          <p:spPr>
            <a:xfrm>
              <a:off x="0" y="0"/>
              <a:ext cx="2720317"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0" name="12% = 588/-"/>
            <p:cNvSpPr txBox="1"/>
            <p:nvPr/>
          </p:nvSpPr>
          <p:spPr>
            <a:xfrm>
              <a:off x="36047" y="41618"/>
              <a:ext cx="4620611"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3600">
                  <a:latin typeface="Copperplate"/>
                  <a:ea typeface="Copperplate"/>
                  <a:cs typeface="Copperplate"/>
                  <a:sym typeface="Copperplate"/>
                </a:defRPr>
              </a:lvl1pPr>
            </a:lstStyle>
            <a:p>
              <a:pPr/>
              <a:r>
                <a:t>12% = 588/- </a:t>
              </a:r>
            </a:p>
          </p:txBody>
        </p:sp>
      </p:grpSp>
      <p:grpSp>
        <p:nvGrpSpPr>
          <p:cNvPr id="678" name="그룹 3"/>
          <p:cNvGrpSpPr/>
          <p:nvPr/>
        </p:nvGrpSpPr>
        <p:grpSpPr>
          <a:xfrm>
            <a:off x="31889" y="837443"/>
            <a:ext cx="9054822" cy="112684"/>
            <a:chOff x="0" y="0"/>
            <a:chExt cx="9054820" cy="112683"/>
          </a:xfrm>
        </p:grpSpPr>
        <p:sp>
          <p:nvSpPr>
            <p:cNvPr id="672"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673"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4"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5"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6"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7"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679" name="logo .jpg" descr="logo .jpg"/>
          <p:cNvPicPr>
            <a:picLocks noChangeAspect="1"/>
          </p:cNvPicPr>
          <p:nvPr/>
        </p:nvPicPr>
        <p:blipFill>
          <a:blip r:embed="rId5">
            <a:extLst/>
          </a:blip>
          <a:stretch>
            <a:fillRect/>
          </a:stretch>
        </p:blipFill>
        <p:spPr>
          <a:xfrm>
            <a:off x="8272733" y="59"/>
            <a:ext cx="838055" cy="827896"/>
          </a:xfrm>
          <a:prstGeom prst="rect">
            <a:avLst/>
          </a:prstGeom>
          <a:ln w="12700">
            <a:miter lim="400000"/>
          </a:ln>
        </p:spPr>
      </p:pic>
      <p:sp>
        <p:nvSpPr>
          <p:cNvPr id="680" name="Arrow"/>
          <p:cNvSpPr/>
          <p:nvPr/>
        </p:nvSpPr>
        <p:spPr>
          <a:xfrm rot="16240012">
            <a:off x="6950086" y="2655078"/>
            <a:ext cx="1365986" cy="495092"/>
          </a:xfrm>
          <a:prstGeom prst="rightArrow">
            <a:avLst>
              <a:gd name="adj1" fmla="val 32000"/>
              <a:gd name="adj2" fmla="val 1554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sp>
        <p:nvSpPr>
          <p:cNvPr id="681" name="Rectangle 21"/>
          <p:cNvSpPr txBox="1"/>
          <p:nvPr/>
        </p:nvSpPr>
        <p:spPr>
          <a:xfrm>
            <a:off x="6548180" y="1578246"/>
            <a:ext cx="2386958"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Tuesday Payout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57"/>
                                        </p:tgtEl>
                                        <p:attrNameLst>
                                          <p:attrName>style.visibility</p:attrName>
                                        </p:attrNameLst>
                                      </p:cBhvr>
                                      <p:to>
                                        <p:strVal val="visible"/>
                                      </p:to>
                                    </p:set>
                                    <p:animEffect filter="wipe(left)" transition="in">
                                      <p:cBhvr>
                                        <p:cTn id="7" dur="700"/>
                                        <p:tgtEl>
                                          <p:spTgt spid="6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58"/>
                                        </p:tgtEl>
                                        <p:attrNameLst>
                                          <p:attrName>style.visibility</p:attrName>
                                        </p:attrNameLst>
                                      </p:cBhvr>
                                      <p:to>
                                        <p:strVal val="visible"/>
                                      </p:to>
                                    </p:set>
                                    <p:animEffect filter="dissolve" transition="in">
                                      <p:cBhvr>
                                        <p:cTn id="12" dur="500"/>
                                        <p:tgtEl>
                                          <p:spTgt spid="65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660"/>
                                        </p:tgtEl>
                                        <p:attrNameLst>
                                          <p:attrName>style.visibility</p:attrName>
                                        </p:attrNameLst>
                                      </p:cBhvr>
                                      <p:to>
                                        <p:strVal val="visible"/>
                                      </p:to>
                                    </p:set>
                                    <p:animEffect filter="wipe(left)" transition="in">
                                      <p:cBhvr>
                                        <p:cTn id="17" dur="500"/>
                                        <p:tgtEl>
                                          <p:spTgt spid="66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659"/>
                                        </p:tgtEl>
                                        <p:attrNameLst>
                                          <p:attrName>style.visibility</p:attrName>
                                        </p:attrNameLst>
                                      </p:cBhvr>
                                      <p:to>
                                        <p:strVal val="visible"/>
                                      </p:to>
                                    </p:set>
                                    <p:animEffect filter="wipe(left)" transition="in">
                                      <p:cBhvr>
                                        <p:cTn id="22" dur="500"/>
                                        <p:tgtEl>
                                          <p:spTgt spid="65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661"/>
                                        </p:tgtEl>
                                        <p:attrNameLst>
                                          <p:attrName>style.visibility</p:attrName>
                                        </p:attrNameLst>
                                      </p:cBhvr>
                                      <p:to>
                                        <p:strVal val="visible"/>
                                      </p:to>
                                    </p:set>
                                    <p:animEffect filter="wipe(left)" transition="in">
                                      <p:cBhvr>
                                        <p:cTn id="27" dur="800"/>
                                        <p:tgtEl>
                                          <p:spTgt spid="66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662"/>
                                        </p:tgtEl>
                                        <p:attrNameLst>
                                          <p:attrName>style.visibility</p:attrName>
                                        </p:attrNameLst>
                                      </p:cBhvr>
                                      <p:to>
                                        <p:strVal val="visible"/>
                                      </p:to>
                                    </p:set>
                                    <p:animEffect filter="wipe(left)" transition="in">
                                      <p:cBhvr>
                                        <p:cTn id="32" dur="700"/>
                                        <p:tgtEl>
                                          <p:spTgt spid="66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663"/>
                                        </p:tgtEl>
                                        <p:attrNameLst>
                                          <p:attrName>style.visibility</p:attrName>
                                        </p:attrNameLst>
                                      </p:cBhvr>
                                      <p:to>
                                        <p:strVal val="visible"/>
                                      </p:to>
                                    </p:set>
                                    <p:animEffect filter="wipe(left)" transition="in">
                                      <p:cBhvr>
                                        <p:cTn id="37" dur="500"/>
                                        <p:tgtEl>
                                          <p:spTgt spid="66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664"/>
                                        </p:tgtEl>
                                        <p:attrNameLst>
                                          <p:attrName>style.visibility</p:attrName>
                                        </p:attrNameLst>
                                      </p:cBhvr>
                                      <p:to>
                                        <p:strVal val="visible"/>
                                      </p:to>
                                    </p:set>
                                    <p:animEffect filter="wipe(left)" transition="in">
                                      <p:cBhvr>
                                        <p:cTn id="42" dur="500"/>
                                        <p:tgtEl>
                                          <p:spTgt spid="664"/>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665"/>
                                        </p:tgtEl>
                                        <p:attrNameLst>
                                          <p:attrName>style.visibility</p:attrName>
                                        </p:attrNameLst>
                                      </p:cBhvr>
                                      <p:to>
                                        <p:strVal val="visible"/>
                                      </p:to>
                                    </p:set>
                                    <p:animEffect filter="wipe(left)" transition="in">
                                      <p:cBhvr>
                                        <p:cTn id="47" dur="700"/>
                                        <p:tgtEl>
                                          <p:spTgt spid="66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666"/>
                                        </p:tgtEl>
                                        <p:attrNameLst>
                                          <p:attrName>style.visibility</p:attrName>
                                        </p:attrNameLst>
                                      </p:cBhvr>
                                      <p:to>
                                        <p:strVal val="visible"/>
                                      </p:to>
                                    </p:set>
                                    <p:animEffect filter="wipe(left)" transition="in">
                                      <p:cBhvr>
                                        <p:cTn id="52" dur="500"/>
                                        <p:tgtEl>
                                          <p:spTgt spid="666"/>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1" fill="hold">
                                  <p:stCondLst>
                                    <p:cond delay="0"/>
                                  </p:stCondLst>
                                  <p:iterate type="el" backwards="0">
                                    <p:tmAbs val="0"/>
                                  </p:iterate>
                                  <p:childTnLst>
                                    <p:set>
                                      <p:cBhvr>
                                        <p:cTn id="56" fill="hold"/>
                                        <p:tgtEl>
                                          <p:spTgt spid="667"/>
                                        </p:tgtEl>
                                        <p:attrNameLst>
                                          <p:attrName>style.visibility</p:attrName>
                                        </p:attrNameLst>
                                      </p:cBhvr>
                                      <p:to>
                                        <p:strVal val="visible"/>
                                      </p:to>
                                    </p:set>
                                    <p:animEffect filter="wipe(left)" transition="in">
                                      <p:cBhvr>
                                        <p:cTn id="57" dur="500"/>
                                        <p:tgtEl>
                                          <p:spTgt spid="667"/>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668"/>
                                        </p:tgtEl>
                                        <p:attrNameLst>
                                          <p:attrName>style.visibility</p:attrName>
                                        </p:attrNameLst>
                                      </p:cBhvr>
                                      <p:to>
                                        <p:strVal val="visible"/>
                                      </p:to>
                                    </p:set>
                                    <p:animEffect filter="dissolve" transition="in">
                                      <p:cBhvr>
                                        <p:cTn id="62" dur="500"/>
                                        <p:tgtEl>
                                          <p:spTgt spid="668"/>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671"/>
                                        </p:tgtEl>
                                        <p:attrNameLst>
                                          <p:attrName>style.visibility</p:attrName>
                                        </p:attrNameLst>
                                      </p:cBhvr>
                                      <p:to>
                                        <p:strVal val="visible"/>
                                      </p:to>
                                    </p:set>
                                    <p:animEffect filter="dissolve" transition="in">
                                      <p:cBhvr>
                                        <p:cTn id="67" dur="1250"/>
                                        <p:tgtEl>
                                          <p:spTgt spid="671"/>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4" fill="hold">
                                  <p:stCondLst>
                                    <p:cond delay="0"/>
                                  </p:stCondLst>
                                  <p:iterate type="el" backwards="0">
                                    <p:tmAbs val="0"/>
                                  </p:iterate>
                                  <p:childTnLst>
                                    <p:set>
                                      <p:cBhvr>
                                        <p:cTn id="71" fill="hold"/>
                                        <p:tgtEl>
                                          <p:spTgt spid="680"/>
                                        </p:tgtEl>
                                        <p:attrNameLst>
                                          <p:attrName>style.visibility</p:attrName>
                                        </p:attrNameLst>
                                      </p:cBhvr>
                                      <p:to>
                                        <p:strVal val="visible"/>
                                      </p:to>
                                    </p:set>
                                    <p:animEffect filter="wipe(left)" transition="in">
                                      <p:cBhvr>
                                        <p:cTn id="72" dur="800"/>
                                        <p:tgtEl>
                                          <p:spTgt spid="680"/>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8" presetID="22" grpId="15" fill="hold">
                                  <p:stCondLst>
                                    <p:cond delay="0"/>
                                  </p:stCondLst>
                                  <p:iterate type="el" backwards="0">
                                    <p:tmAbs val="0"/>
                                  </p:iterate>
                                  <p:childTnLst>
                                    <p:set>
                                      <p:cBhvr>
                                        <p:cTn id="76" fill="hold"/>
                                        <p:tgtEl>
                                          <p:spTgt spid="681"/>
                                        </p:tgtEl>
                                        <p:attrNameLst>
                                          <p:attrName>style.visibility</p:attrName>
                                        </p:attrNameLst>
                                      </p:cBhvr>
                                      <p:to>
                                        <p:strVal val="visible"/>
                                      </p:to>
                                    </p:set>
                                    <p:animEffect filter="wipe(left)" transition="in">
                                      <p:cBhvr>
                                        <p:cTn id="77" dur="500"/>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0" grpId="14"/>
      <p:bldP build="whole" bldLvl="1" animBg="1" rev="0" advAuto="0" spid="658" grpId="2"/>
      <p:bldP build="whole" bldLvl="1" animBg="1" rev="0" advAuto="0" spid="659" grpId="4"/>
      <p:bldP build="whole" bldLvl="1" animBg="1" rev="0" advAuto="0" spid="666" grpId="10"/>
      <p:bldP build="whole" bldLvl="1" animBg="1" rev="0" advAuto="0" spid="664" grpId="8"/>
      <p:bldP build="whole" bldLvl="1" animBg="1" rev="0" advAuto="0" spid="665" grpId="9"/>
      <p:bldP build="whole" bldLvl="1" animBg="1" rev="0" advAuto="0" spid="671" grpId="13"/>
      <p:bldP build="whole" bldLvl="1" animBg="1" rev="0" advAuto="0" spid="661" grpId="5"/>
      <p:bldP build="whole" bldLvl="1" animBg="1" rev="0" advAuto="0" spid="663" grpId="7"/>
      <p:bldP build="whole" bldLvl="1" animBg="1" rev="0" advAuto="0" spid="667" grpId="11"/>
      <p:bldP build="whole" bldLvl="1" animBg="1" rev="0" advAuto="0" spid="681" grpId="15"/>
      <p:bldP build="whole" bldLvl="1" animBg="1" rev="0" advAuto="0" spid="660" grpId="3"/>
      <p:bldP build="whole" bldLvl="1" animBg="1" rev="0" advAuto="0" spid="657" grpId="1"/>
      <p:bldP build="whole" bldLvl="1" animBg="1" rev="0" advAuto="0" spid="668" grpId="12"/>
      <p:bldP build="whole" bldLvl="1" animBg="1" rev="0" advAuto="0" spid="662" grpId="6"/>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Title 2"/>
          <p:cNvSpPr txBox="1"/>
          <p:nvPr>
            <p:ph type="title"/>
          </p:nvPr>
        </p:nvSpPr>
        <p:spPr>
          <a:xfrm>
            <a:off x="0" y="25734"/>
            <a:ext cx="8320081" cy="776532"/>
          </a:xfrm>
          <a:prstGeom prst="rect">
            <a:avLst/>
          </a:prstGeom>
        </p:spPr>
        <p:txBody>
          <a:bodyPr/>
          <a:lstStyle/>
          <a:p>
            <a:pPr/>
            <a:r>
              <a:t> 2) Turnover </a:t>
            </a:r>
            <a:r>
              <a:rPr>
                <a:solidFill>
                  <a:schemeClr val="accent1">
                    <a:lumOff val="-9019"/>
                  </a:schemeClr>
                </a:solidFill>
              </a:rPr>
              <a:t>Matching </a:t>
            </a:r>
            <a:r>
              <a:t>Income:-</a:t>
            </a:r>
          </a:p>
        </p:txBody>
      </p:sp>
      <p:pic>
        <p:nvPicPr>
          <p:cNvPr id="684" name="Forced-Matrix-Plan-M-x-N-.png" descr="Forced-Matrix-Plan-M-x-N-.png"/>
          <p:cNvPicPr>
            <a:picLocks noChangeAspect="1"/>
          </p:cNvPicPr>
          <p:nvPr/>
        </p:nvPicPr>
        <p:blipFill>
          <a:blip r:embed="rId2">
            <a:extLst/>
          </a:blip>
          <a:srcRect l="42528" t="12178" r="43574" b="65792"/>
          <a:stretch>
            <a:fillRect/>
          </a:stretch>
        </p:blipFill>
        <p:spPr>
          <a:xfrm>
            <a:off x="2857994" y="830616"/>
            <a:ext cx="806438" cy="903354"/>
          </a:xfrm>
          <a:prstGeom prst="rect">
            <a:avLst/>
          </a:prstGeom>
          <a:ln w="12700">
            <a:miter lim="400000"/>
          </a:ln>
        </p:spPr>
      </p:pic>
      <p:pic>
        <p:nvPicPr>
          <p:cNvPr id="685" name="Picture 4" descr="Picture 4"/>
          <p:cNvPicPr>
            <a:picLocks noChangeAspect="1"/>
          </p:cNvPicPr>
          <p:nvPr/>
        </p:nvPicPr>
        <p:blipFill>
          <a:blip r:embed="rId3">
            <a:extLst/>
          </a:blip>
          <a:stretch>
            <a:fillRect/>
          </a:stretch>
        </p:blipFill>
        <p:spPr>
          <a:xfrm>
            <a:off x="1188433" y="1747304"/>
            <a:ext cx="4145574" cy="266385"/>
          </a:xfrm>
          <a:prstGeom prst="rect">
            <a:avLst/>
          </a:prstGeom>
          <a:ln w="12700">
            <a:miter lim="400000"/>
          </a:ln>
        </p:spPr>
      </p:pic>
      <p:sp>
        <p:nvSpPr>
          <p:cNvPr id="686" name="Rectangle 6"/>
          <p:cNvSpPr txBox="1"/>
          <p:nvPr/>
        </p:nvSpPr>
        <p:spPr>
          <a:xfrm>
            <a:off x="5034750" y="1063821"/>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687" name="Rectangle 21"/>
          <p:cNvSpPr txBox="1"/>
          <p:nvPr/>
        </p:nvSpPr>
        <p:spPr>
          <a:xfrm>
            <a:off x="276205" y="1063821"/>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688" name="Arrow"/>
          <p:cNvSpPr/>
          <p:nvPr/>
        </p:nvSpPr>
        <p:spPr>
          <a:xfrm rot="5440012">
            <a:off x="1133629" y="3720750"/>
            <a:ext cx="4214367" cy="448821"/>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689" name="Forced-Matrix-Plan-M-x-N-.png" descr="Forced-Matrix-Plan-M-x-N-.png"/>
          <p:cNvPicPr>
            <a:picLocks noChangeAspect="1"/>
          </p:cNvPicPr>
          <p:nvPr/>
        </p:nvPicPr>
        <p:blipFill>
          <a:blip r:embed="rId2">
            <a:extLst/>
          </a:blip>
          <a:srcRect l="42528" t="12178" r="43574" b="65792"/>
          <a:stretch>
            <a:fillRect/>
          </a:stretch>
        </p:blipFill>
        <p:spPr>
          <a:xfrm>
            <a:off x="822873" y="2112867"/>
            <a:ext cx="806438" cy="903354"/>
          </a:xfrm>
          <a:prstGeom prst="rect">
            <a:avLst/>
          </a:prstGeom>
          <a:ln w="12700">
            <a:miter lim="400000"/>
          </a:ln>
        </p:spPr>
      </p:pic>
      <p:sp>
        <p:nvSpPr>
          <p:cNvPr id="690" name="Rectangle 21"/>
          <p:cNvSpPr txBox="1"/>
          <p:nvPr/>
        </p:nvSpPr>
        <p:spPr>
          <a:xfrm>
            <a:off x="624042" y="3115334"/>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 BV</a:t>
            </a:r>
          </a:p>
        </p:txBody>
      </p:sp>
      <p:pic>
        <p:nvPicPr>
          <p:cNvPr id="691" name="Forced-Matrix-Plan-M-x-N-.png" descr="Forced-Matrix-Plan-M-x-N-.png"/>
          <p:cNvPicPr>
            <a:picLocks noChangeAspect="1"/>
          </p:cNvPicPr>
          <p:nvPr/>
        </p:nvPicPr>
        <p:blipFill>
          <a:blip r:embed="rId2">
            <a:extLst/>
          </a:blip>
          <a:srcRect l="42528" t="12178" r="43574" b="65792"/>
          <a:stretch>
            <a:fillRect/>
          </a:stretch>
        </p:blipFill>
        <p:spPr>
          <a:xfrm>
            <a:off x="4800974" y="2122475"/>
            <a:ext cx="806437" cy="903354"/>
          </a:xfrm>
          <a:prstGeom prst="rect">
            <a:avLst/>
          </a:prstGeom>
          <a:ln w="12700">
            <a:miter lim="400000"/>
          </a:ln>
        </p:spPr>
      </p:pic>
      <p:sp>
        <p:nvSpPr>
          <p:cNvPr id="692" name="Rectangle 21"/>
          <p:cNvSpPr txBox="1"/>
          <p:nvPr/>
        </p:nvSpPr>
        <p:spPr>
          <a:xfrm>
            <a:off x="4023421" y="3134551"/>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 BV</a:t>
            </a:r>
          </a:p>
        </p:txBody>
      </p:sp>
      <p:pic>
        <p:nvPicPr>
          <p:cNvPr id="693" name="Picture 10" descr="Picture 10"/>
          <p:cNvPicPr>
            <a:picLocks noChangeAspect="1"/>
          </p:cNvPicPr>
          <p:nvPr/>
        </p:nvPicPr>
        <p:blipFill>
          <a:blip r:embed="rId4">
            <a:extLst/>
          </a:blip>
          <a:srcRect l="0" t="0" r="0" b="93641"/>
          <a:stretch>
            <a:fillRect/>
          </a:stretch>
        </p:blipFill>
        <p:spPr>
          <a:xfrm>
            <a:off x="2494505" y="3314294"/>
            <a:ext cx="1462350"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696" name="Group"/>
          <p:cNvGrpSpPr/>
          <p:nvPr/>
        </p:nvGrpSpPr>
        <p:grpSpPr>
          <a:xfrm>
            <a:off x="6023265" y="3022344"/>
            <a:ext cx="3958874" cy="635892"/>
            <a:chOff x="79793" y="0"/>
            <a:chExt cx="3958873" cy="635891"/>
          </a:xfrm>
        </p:grpSpPr>
        <p:sp>
          <p:nvSpPr>
            <p:cNvPr id="694" name="Rectangle 6"/>
            <p:cNvSpPr/>
            <p:nvPr/>
          </p:nvSpPr>
          <p:spPr>
            <a:xfrm>
              <a:off x="1426054" y="0"/>
              <a:ext cx="1746418"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95" name="12% =  1,200/-"/>
            <p:cNvSpPr txBox="1"/>
            <p:nvPr/>
          </p:nvSpPr>
          <p:spPr>
            <a:xfrm>
              <a:off x="79793"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1,200/- </a:t>
              </a:r>
            </a:p>
          </p:txBody>
        </p:sp>
      </p:grpSp>
      <p:sp>
        <p:nvSpPr>
          <p:cNvPr id="697" name="Rectangle 21"/>
          <p:cNvSpPr txBox="1"/>
          <p:nvPr/>
        </p:nvSpPr>
        <p:spPr>
          <a:xfrm>
            <a:off x="634457" y="3848312"/>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50,000 BV</a:t>
            </a:r>
          </a:p>
        </p:txBody>
      </p:sp>
      <p:sp>
        <p:nvSpPr>
          <p:cNvPr id="698" name="Rectangle 21"/>
          <p:cNvSpPr txBox="1"/>
          <p:nvPr/>
        </p:nvSpPr>
        <p:spPr>
          <a:xfrm>
            <a:off x="4033835" y="3867529"/>
            <a:ext cx="2386958"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50,000 BV</a:t>
            </a:r>
          </a:p>
        </p:txBody>
      </p:sp>
      <p:pic>
        <p:nvPicPr>
          <p:cNvPr id="699" name="Picture 10" descr="Picture 10"/>
          <p:cNvPicPr>
            <a:picLocks noChangeAspect="1"/>
          </p:cNvPicPr>
          <p:nvPr/>
        </p:nvPicPr>
        <p:blipFill>
          <a:blip r:embed="rId4">
            <a:extLst/>
          </a:blip>
          <a:srcRect l="0" t="0" r="0" b="93641"/>
          <a:stretch>
            <a:fillRect/>
          </a:stretch>
        </p:blipFill>
        <p:spPr>
          <a:xfrm>
            <a:off x="2504920" y="4047272"/>
            <a:ext cx="1462350"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02" name="Group"/>
          <p:cNvGrpSpPr/>
          <p:nvPr/>
        </p:nvGrpSpPr>
        <p:grpSpPr>
          <a:xfrm>
            <a:off x="6033680" y="3755322"/>
            <a:ext cx="3958874" cy="635892"/>
            <a:chOff x="79793" y="0"/>
            <a:chExt cx="3958873" cy="635891"/>
          </a:xfrm>
        </p:grpSpPr>
        <p:sp>
          <p:nvSpPr>
            <p:cNvPr id="700" name="Rectangle 6"/>
            <p:cNvSpPr/>
            <p:nvPr/>
          </p:nvSpPr>
          <p:spPr>
            <a:xfrm>
              <a:off x="1426054" y="0"/>
              <a:ext cx="1746418"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01" name="12% =  6,000/-"/>
            <p:cNvSpPr txBox="1"/>
            <p:nvPr/>
          </p:nvSpPr>
          <p:spPr>
            <a:xfrm>
              <a:off x="79793"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6,000/- </a:t>
              </a:r>
            </a:p>
          </p:txBody>
        </p:sp>
      </p:grpSp>
      <p:sp>
        <p:nvSpPr>
          <p:cNvPr id="703" name="Rectangle 21"/>
          <p:cNvSpPr txBox="1"/>
          <p:nvPr/>
        </p:nvSpPr>
        <p:spPr>
          <a:xfrm>
            <a:off x="517872" y="4581290"/>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1,00,000 BV</a:t>
            </a:r>
          </a:p>
        </p:txBody>
      </p:sp>
      <p:sp>
        <p:nvSpPr>
          <p:cNvPr id="704" name="Rectangle 21"/>
          <p:cNvSpPr txBox="1"/>
          <p:nvPr/>
        </p:nvSpPr>
        <p:spPr>
          <a:xfrm>
            <a:off x="4044434" y="4600506"/>
            <a:ext cx="2386958"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1,00,000 BV</a:t>
            </a:r>
          </a:p>
        </p:txBody>
      </p:sp>
      <p:pic>
        <p:nvPicPr>
          <p:cNvPr id="705" name="Picture 10" descr="Picture 10"/>
          <p:cNvPicPr>
            <a:picLocks noChangeAspect="1"/>
          </p:cNvPicPr>
          <p:nvPr/>
        </p:nvPicPr>
        <p:blipFill>
          <a:blip r:embed="rId4">
            <a:extLst/>
          </a:blip>
          <a:srcRect l="0" t="0" r="0" b="93641"/>
          <a:stretch>
            <a:fillRect/>
          </a:stretch>
        </p:blipFill>
        <p:spPr>
          <a:xfrm>
            <a:off x="2515519" y="4780250"/>
            <a:ext cx="1462350"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08" name="Group"/>
          <p:cNvGrpSpPr/>
          <p:nvPr/>
        </p:nvGrpSpPr>
        <p:grpSpPr>
          <a:xfrm>
            <a:off x="6033680" y="4488300"/>
            <a:ext cx="3958874" cy="635892"/>
            <a:chOff x="69194" y="0"/>
            <a:chExt cx="3958873" cy="635891"/>
          </a:xfrm>
        </p:grpSpPr>
        <p:sp>
          <p:nvSpPr>
            <p:cNvPr id="706" name="Rectangle 6"/>
            <p:cNvSpPr/>
            <p:nvPr/>
          </p:nvSpPr>
          <p:spPr>
            <a:xfrm>
              <a:off x="1314437" y="0"/>
              <a:ext cx="1858035"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07" name="12% = 12,000/-"/>
            <p:cNvSpPr txBox="1"/>
            <p:nvPr/>
          </p:nvSpPr>
          <p:spPr>
            <a:xfrm>
              <a:off x="69194"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12,000/- </a:t>
              </a:r>
            </a:p>
          </p:txBody>
        </p:sp>
      </p:grpSp>
      <p:grpSp>
        <p:nvGrpSpPr>
          <p:cNvPr id="715" name="그룹 3"/>
          <p:cNvGrpSpPr/>
          <p:nvPr/>
        </p:nvGrpSpPr>
        <p:grpSpPr>
          <a:xfrm>
            <a:off x="31889" y="735843"/>
            <a:ext cx="9054822" cy="112684"/>
            <a:chOff x="0" y="0"/>
            <a:chExt cx="9054820" cy="112683"/>
          </a:xfrm>
        </p:grpSpPr>
        <p:sp>
          <p:nvSpPr>
            <p:cNvPr id="709"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710"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11"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12"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13"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14"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716" name="logo .jpg" descr="logo .jpg"/>
          <p:cNvPicPr>
            <a:picLocks noChangeAspect="1"/>
          </p:cNvPicPr>
          <p:nvPr/>
        </p:nvPicPr>
        <p:blipFill>
          <a:blip r:embed="rId5">
            <a:extLst/>
          </a:blip>
          <a:stretch>
            <a:fillRect/>
          </a:stretch>
        </p:blipFill>
        <p:spPr>
          <a:xfrm>
            <a:off x="8272733" y="59"/>
            <a:ext cx="838055" cy="8278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90"/>
                                        </p:tgtEl>
                                        <p:attrNameLst>
                                          <p:attrName>style.visibility</p:attrName>
                                        </p:attrNameLst>
                                      </p:cBhvr>
                                      <p:to>
                                        <p:strVal val="visible"/>
                                      </p:to>
                                    </p:set>
                                    <p:animEffect filter="wipe(left)" transition="in">
                                      <p:cBhvr>
                                        <p:cTn id="7" dur="500"/>
                                        <p:tgtEl>
                                          <p:spTgt spid="6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692"/>
                                        </p:tgtEl>
                                        <p:attrNameLst>
                                          <p:attrName>style.visibility</p:attrName>
                                        </p:attrNameLst>
                                      </p:cBhvr>
                                      <p:to>
                                        <p:strVal val="visible"/>
                                      </p:to>
                                    </p:set>
                                    <p:animEffect filter="wipe(left)" transition="in">
                                      <p:cBhvr>
                                        <p:cTn id="12" dur="500"/>
                                        <p:tgtEl>
                                          <p:spTgt spid="69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93"/>
                                        </p:tgtEl>
                                        <p:attrNameLst>
                                          <p:attrName>style.visibility</p:attrName>
                                        </p:attrNameLst>
                                      </p:cBhvr>
                                      <p:to>
                                        <p:strVal val="visible"/>
                                      </p:to>
                                    </p:set>
                                    <p:animEffect filter="dissolve" transition="in">
                                      <p:cBhvr>
                                        <p:cTn id="17" dur="500"/>
                                        <p:tgtEl>
                                          <p:spTgt spid="69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96"/>
                                        </p:tgtEl>
                                        <p:attrNameLst>
                                          <p:attrName>style.visibility</p:attrName>
                                        </p:attrNameLst>
                                      </p:cBhvr>
                                      <p:to>
                                        <p:strVal val="visible"/>
                                      </p:to>
                                    </p:set>
                                    <p:animEffect filter="dissolve" transition="in">
                                      <p:cBhvr>
                                        <p:cTn id="22" dur="1250"/>
                                        <p:tgtEl>
                                          <p:spTgt spid="69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697"/>
                                        </p:tgtEl>
                                        <p:attrNameLst>
                                          <p:attrName>style.visibility</p:attrName>
                                        </p:attrNameLst>
                                      </p:cBhvr>
                                      <p:to>
                                        <p:strVal val="visible"/>
                                      </p:to>
                                    </p:set>
                                    <p:animEffect filter="wipe(left)" transition="in">
                                      <p:cBhvr>
                                        <p:cTn id="27" dur="500"/>
                                        <p:tgtEl>
                                          <p:spTgt spid="69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698"/>
                                        </p:tgtEl>
                                        <p:attrNameLst>
                                          <p:attrName>style.visibility</p:attrName>
                                        </p:attrNameLst>
                                      </p:cBhvr>
                                      <p:to>
                                        <p:strVal val="visible"/>
                                      </p:to>
                                    </p:set>
                                    <p:animEffect filter="wipe(left)" transition="in">
                                      <p:cBhvr>
                                        <p:cTn id="32" dur="500"/>
                                        <p:tgtEl>
                                          <p:spTgt spid="69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699"/>
                                        </p:tgtEl>
                                        <p:attrNameLst>
                                          <p:attrName>style.visibility</p:attrName>
                                        </p:attrNameLst>
                                      </p:cBhvr>
                                      <p:to>
                                        <p:strVal val="visible"/>
                                      </p:to>
                                    </p:set>
                                    <p:animEffect filter="dissolve" transition="in">
                                      <p:cBhvr>
                                        <p:cTn id="37" dur="500"/>
                                        <p:tgtEl>
                                          <p:spTgt spid="69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702"/>
                                        </p:tgtEl>
                                        <p:attrNameLst>
                                          <p:attrName>style.visibility</p:attrName>
                                        </p:attrNameLst>
                                      </p:cBhvr>
                                      <p:to>
                                        <p:strVal val="visible"/>
                                      </p:to>
                                    </p:set>
                                    <p:animEffect filter="dissolve" transition="in">
                                      <p:cBhvr>
                                        <p:cTn id="42" dur="1250"/>
                                        <p:tgtEl>
                                          <p:spTgt spid="702"/>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703"/>
                                        </p:tgtEl>
                                        <p:attrNameLst>
                                          <p:attrName>style.visibility</p:attrName>
                                        </p:attrNameLst>
                                      </p:cBhvr>
                                      <p:to>
                                        <p:strVal val="visible"/>
                                      </p:to>
                                    </p:set>
                                    <p:animEffect filter="wipe(left)" transition="in">
                                      <p:cBhvr>
                                        <p:cTn id="47" dur="500"/>
                                        <p:tgtEl>
                                          <p:spTgt spid="703"/>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704"/>
                                        </p:tgtEl>
                                        <p:attrNameLst>
                                          <p:attrName>style.visibility</p:attrName>
                                        </p:attrNameLst>
                                      </p:cBhvr>
                                      <p:to>
                                        <p:strVal val="visible"/>
                                      </p:to>
                                    </p:set>
                                    <p:animEffect filter="wipe(left)" transition="in">
                                      <p:cBhvr>
                                        <p:cTn id="52" dur="500"/>
                                        <p:tgtEl>
                                          <p:spTgt spid="70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705"/>
                                        </p:tgtEl>
                                        <p:attrNameLst>
                                          <p:attrName>style.visibility</p:attrName>
                                        </p:attrNameLst>
                                      </p:cBhvr>
                                      <p:to>
                                        <p:strVal val="visible"/>
                                      </p:to>
                                    </p:set>
                                    <p:animEffect filter="dissolve" transition="in">
                                      <p:cBhvr>
                                        <p:cTn id="57" dur="500"/>
                                        <p:tgtEl>
                                          <p:spTgt spid="70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708"/>
                                        </p:tgtEl>
                                        <p:attrNameLst>
                                          <p:attrName>style.visibility</p:attrName>
                                        </p:attrNameLst>
                                      </p:cBhvr>
                                      <p:to>
                                        <p:strVal val="visible"/>
                                      </p:to>
                                    </p:set>
                                    <p:animEffect filter="dissolve" transition="in">
                                      <p:cBhvr>
                                        <p:cTn id="62" dur="125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8" grpId="12"/>
      <p:bldP build="whole" bldLvl="1" animBg="1" rev="0" advAuto="0" spid="704" grpId="10"/>
      <p:bldP build="whole" bldLvl="1" animBg="1" rev="0" advAuto="0" spid="697" grpId="5"/>
      <p:bldP build="whole" bldLvl="1" animBg="1" rev="0" advAuto="0" spid="705" grpId="11"/>
      <p:bldP build="whole" bldLvl="1" animBg="1" rev="0" advAuto="0" spid="692" grpId="2"/>
      <p:bldP build="whole" bldLvl="1" animBg="1" rev="0" advAuto="0" spid="690" grpId="1"/>
      <p:bldP build="whole" bldLvl="1" animBg="1" rev="0" advAuto="0" spid="698" grpId="6"/>
      <p:bldP build="whole" bldLvl="1" animBg="1" rev="0" advAuto="0" spid="703" grpId="9"/>
      <p:bldP build="whole" bldLvl="1" animBg="1" rev="0" advAuto="0" spid="693" grpId="3"/>
      <p:bldP build="whole" bldLvl="1" animBg="1" rev="0" advAuto="0" spid="702" grpId="8"/>
      <p:bldP build="whole" bldLvl="1" animBg="1" rev="0" advAuto="0" spid="696" grpId="4"/>
      <p:bldP build="whole" bldLvl="1" animBg="1" rev="0" advAuto="0" spid="699" grpId="7"/>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8" name="Title 2"/>
          <p:cNvSpPr txBox="1"/>
          <p:nvPr>
            <p:ph type="title"/>
          </p:nvPr>
        </p:nvSpPr>
        <p:spPr>
          <a:xfrm>
            <a:off x="0" y="25734"/>
            <a:ext cx="8320081" cy="776532"/>
          </a:xfrm>
          <a:prstGeom prst="rect">
            <a:avLst/>
          </a:prstGeom>
        </p:spPr>
        <p:txBody>
          <a:bodyPr/>
          <a:lstStyle/>
          <a:p>
            <a:pPr/>
            <a:r>
              <a:t> 2) Turnover </a:t>
            </a:r>
            <a:r>
              <a:rPr>
                <a:solidFill>
                  <a:schemeClr val="accent1">
                    <a:lumOff val="-9019"/>
                  </a:schemeClr>
                </a:solidFill>
              </a:rPr>
              <a:t>Matching </a:t>
            </a:r>
            <a:r>
              <a:t>Income:-</a:t>
            </a:r>
          </a:p>
        </p:txBody>
      </p:sp>
      <p:pic>
        <p:nvPicPr>
          <p:cNvPr id="719" name="Forced-Matrix-Plan-M-x-N-.png" descr="Forced-Matrix-Plan-M-x-N-.png"/>
          <p:cNvPicPr>
            <a:picLocks noChangeAspect="1"/>
          </p:cNvPicPr>
          <p:nvPr/>
        </p:nvPicPr>
        <p:blipFill>
          <a:blip r:embed="rId2">
            <a:extLst/>
          </a:blip>
          <a:srcRect l="42528" t="12178" r="43574" b="65792"/>
          <a:stretch>
            <a:fillRect/>
          </a:stretch>
        </p:blipFill>
        <p:spPr>
          <a:xfrm>
            <a:off x="2857994" y="830616"/>
            <a:ext cx="806438" cy="903354"/>
          </a:xfrm>
          <a:prstGeom prst="rect">
            <a:avLst/>
          </a:prstGeom>
          <a:ln w="12700">
            <a:miter lim="400000"/>
          </a:ln>
        </p:spPr>
      </p:pic>
      <p:pic>
        <p:nvPicPr>
          <p:cNvPr id="720" name="Picture 4" descr="Picture 4"/>
          <p:cNvPicPr>
            <a:picLocks noChangeAspect="1"/>
          </p:cNvPicPr>
          <p:nvPr/>
        </p:nvPicPr>
        <p:blipFill>
          <a:blip r:embed="rId3">
            <a:extLst/>
          </a:blip>
          <a:stretch>
            <a:fillRect/>
          </a:stretch>
        </p:blipFill>
        <p:spPr>
          <a:xfrm>
            <a:off x="1188433" y="1747304"/>
            <a:ext cx="4145574" cy="266385"/>
          </a:xfrm>
          <a:prstGeom prst="rect">
            <a:avLst/>
          </a:prstGeom>
          <a:ln w="12700">
            <a:miter lim="400000"/>
          </a:ln>
        </p:spPr>
      </p:pic>
      <p:sp>
        <p:nvSpPr>
          <p:cNvPr id="721" name="Rectangle 6"/>
          <p:cNvSpPr txBox="1"/>
          <p:nvPr/>
        </p:nvSpPr>
        <p:spPr>
          <a:xfrm>
            <a:off x="5034750" y="1063821"/>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722" name="Rectangle 21"/>
          <p:cNvSpPr txBox="1"/>
          <p:nvPr/>
        </p:nvSpPr>
        <p:spPr>
          <a:xfrm>
            <a:off x="1007725" y="1127321"/>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723" name="Arrow"/>
          <p:cNvSpPr/>
          <p:nvPr/>
        </p:nvSpPr>
        <p:spPr>
          <a:xfrm rot="5440012">
            <a:off x="1133629" y="3720750"/>
            <a:ext cx="4214367" cy="448821"/>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724" name="Forced-Matrix-Plan-M-x-N-.png" descr="Forced-Matrix-Plan-M-x-N-.png"/>
          <p:cNvPicPr>
            <a:picLocks noChangeAspect="1"/>
          </p:cNvPicPr>
          <p:nvPr/>
        </p:nvPicPr>
        <p:blipFill>
          <a:blip r:embed="rId2">
            <a:extLst/>
          </a:blip>
          <a:srcRect l="42528" t="12178" r="43574" b="65792"/>
          <a:stretch>
            <a:fillRect/>
          </a:stretch>
        </p:blipFill>
        <p:spPr>
          <a:xfrm>
            <a:off x="822873" y="2112867"/>
            <a:ext cx="806438" cy="903354"/>
          </a:xfrm>
          <a:prstGeom prst="rect">
            <a:avLst/>
          </a:prstGeom>
          <a:ln w="12700">
            <a:miter lim="400000"/>
          </a:ln>
        </p:spPr>
      </p:pic>
      <p:sp>
        <p:nvSpPr>
          <p:cNvPr id="725" name="Rectangle 21"/>
          <p:cNvSpPr txBox="1"/>
          <p:nvPr/>
        </p:nvSpPr>
        <p:spPr>
          <a:xfrm>
            <a:off x="624042" y="3115334"/>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3,00,000 BV</a:t>
            </a:r>
          </a:p>
        </p:txBody>
      </p:sp>
      <p:pic>
        <p:nvPicPr>
          <p:cNvPr id="726" name="Forced-Matrix-Plan-M-x-N-.png" descr="Forced-Matrix-Plan-M-x-N-.png"/>
          <p:cNvPicPr>
            <a:picLocks noChangeAspect="1"/>
          </p:cNvPicPr>
          <p:nvPr/>
        </p:nvPicPr>
        <p:blipFill>
          <a:blip r:embed="rId2">
            <a:extLst/>
          </a:blip>
          <a:srcRect l="42528" t="12178" r="43574" b="65792"/>
          <a:stretch>
            <a:fillRect/>
          </a:stretch>
        </p:blipFill>
        <p:spPr>
          <a:xfrm>
            <a:off x="4800974" y="2122475"/>
            <a:ext cx="806437" cy="903354"/>
          </a:xfrm>
          <a:prstGeom prst="rect">
            <a:avLst/>
          </a:prstGeom>
          <a:ln w="12700">
            <a:miter lim="400000"/>
          </a:ln>
        </p:spPr>
      </p:pic>
      <p:sp>
        <p:nvSpPr>
          <p:cNvPr id="727" name="Rectangle 21"/>
          <p:cNvSpPr txBox="1"/>
          <p:nvPr/>
        </p:nvSpPr>
        <p:spPr>
          <a:xfrm>
            <a:off x="4023421" y="3115287"/>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1,00,000 BV</a:t>
            </a:r>
          </a:p>
        </p:txBody>
      </p:sp>
      <p:pic>
        <p:nvPicPr>
          <p:cNvPr id="728" name="Picture 10" descr="Picture 10"/>
          <p:cNvPicPr>
            <a:picLocks noChangeAspect="1"/>
          </p:cNvPicPr>
          <p:nvPr/>
        </p:nvPicPr>
        <p:blipFill>
          <a:blip r:embed="rId4">
            <a:extLst/>
          </a:blip>
          <a:srcRect l="0" t="0" r="0" b="93641"/>
          <a:stretch>
            <a:fillRect/>
          </a:stretch>
        </p:blipFill>
        <p:spPr>
          <a:xfrm>
            <a:off x="2494505" y="3314294"/>
            <a:ext cx="1462350"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31" name="Group"/>
          <p:cNvGrpSpPr/>
          <p:nvPr/>
        </p:nvGrpSpPr>
        <p:grpSpPr>
          <a:xfrm>
            <a:off x="5864286" y="3022344"/>
            <a:ext cx="3958874" cy="635892"/>
            <a:chOff x="-79186" y="0"/>
            <a:chExt cx="3958873" cy="635891"/>
          </a:xfrm>
        </p:grpSpPr>
        <p:sp>
          <p:nvSpPr>
            <p:cNvPr id="729" name="Rectangle 6"/>
            <p:cNvSpPr/>
            <p:nvPr/>
          </p:nvSpPr>
          <p:spPr>
            <a:xfrm>
              <a:off x="1271711" y="0"/>
              <a:ext cx="1900761"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30" name="12% =  1,2000/-"/>
            <p:cNvSpPr txBox="1"/>
            <p:nvPr/>
          </p:nvSpPr>
          <p:spPr>
            <a:xfrm>
              <a:off x="-79187"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1,2000/- </a:t>
              </a:r>
            </a:p>
          </p:txBody>
        </p:sp>
      </p:grpSp>
      <p:sp>
        <p:nvSpPr>
          <p:cNvPr id="732" name="Callout"/>
          <p:cNvSpPr/>
          <p:nvPr/>
        </p:nvSpPr>
        <p:spPr>
          <a:xfrm>
            <a:off x="6668377" y="97278"/>
            <a:ext cx="2350692" cy="2544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599" y="373"/>
                  <a:pt x="3599" y="832"/>
                </a:cubicBezTo>
                <a:lnTo>
                  <a:pt x="3599" y="6654"/>
                </a:lnTo>
                <a:lnTo>
                  <a:pt x="0" y="8315"/>
                </a:lnTo>
                <a:lnTo>
                  <a:pt x="3599" y="9980"/>
                </a:lnTo>
                <a:lnTo>
                  <a:pt x="3599" y="20768"/>
                </a:lnTo>
                <a:cubicBezTo>
                  <a:pt x="3599" y="21227"/>
                  <a:pt x="4003" y="21600"/>
                  <a:pt x="4500" y="21600"/>
                </a:cubicBezTo>
                <a:lnTo>
                  <a:pt x="20703" y="21600"/>
                </a:lnTo>
                <a:cubicBezTo>
                  <a:pt x="21200" y="21600"/>
                  <a:pt x="21600" y="21227"/>
                  <a:pt x="21600" y="20768"/>
                </a:cubicBezTo>
                <a:lnTo>
                  <a:pt x="21600" y="832"/>
                </a:lnTo>
                <a:cubicBezTo>
                  <a:pt x="21600" y="373"/>
                  <a:pt x="21200" y="0"/>
                  <a:pt x="20703" y="0"/>
                </a:cubicBezTo>
                <a:lnTo>
                  <a:pt x="4500" y="0"/>
                </a:ln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733" name="Carry…"/>
          <p:cNvSpPr txBox="1"/>
          <p:nvPr/>
        </p:nvSpPr>
        <p:spPr>
          <a:xfrm>
            <a:off x="7153898" y="561740"/>
            <a:ext cx="2010629" cy="161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500">
                <a:latin typeface="Arial Rounded MT Bold"/>
                <a:ea typeface="Arial Rounded MT Bold"/>
                <a:cs typeface="Arial Rounded MT Bold"/>
                <a:sym typeface="Arial Rounded MT Bold"/>
              </a:defRPr>
            </a:pPr>
            <a:r>
              <a:t>Carry </a:t>
            </a:r>
          </a:p>
          <a:p>
            <a:pPr>
              <a:defRPr sz="3500">
                <a:latin typeface="Arial Rounded MT Bold"/>
                <a:ea typeface="Arial Rounded MT Bold"/>
                <a:cs typeface="Arial Rounded MT Bold"/>
                <a:sym typeface="Arial Rounded MT Bold"/>
              </a:defRPr>
            </a:pPr>
            <a:r>
              <a:t>Forward</a:t>
            </a:r>
          </a:p>
          <a:p>
            <a:pPr>
              <a:defRPr sz="3500">
                <a:latin typeface="Arial Rounded MT Bold"/>
                <a:ea typeface="Arial Rounded MT Bold"/>
                <a:cs typeface="Arial Rounded MT Bold"/>
                <a:sym typeface="Arial Rounded MT Bold"/>
              </a:defRPr>
            </a:pPr>
            <a:r>
              <a:t>System</a:t>
            </a:r>
          </a:p>
        </p:txBody>
      </p:sp>
      <p:sp>
        <p:nvSpPr>
          <p:cNvPr id="750" name="Connection Line"/>
          <p:cNvSpPr/>
          <p:nvPr/>
        </p:nvSpPr>
        <p:spPr>
          <a:xfrm>
            <a:off x="41046" y="3436448"/>
            <a:ext cx="550334" cy="413830"/>
          </a:xfrm>
          <a:custGeom>
            <a:avLst/>
            <a:gdLst/>
            <a:ahLst/>
            <a:cxnLst>
              <a:cxn ang="0">
                <a:pos x="wd2" y="hd2"/>
              </a:cxn>
              <a:cxn ang="5400000">
                <a:pos x="wd2" y="hd2"/>
              </a:cxn>
              <a:cxn ang="10800000">
                <a:pos x="wd2" y="hd2"/>
              </a:cxn>
              <a:cxn ang="16200000">
                <a:pos x="wd2" y="hd2"/>
              </a:cxn>
            </a:cxnLst>
            <a:rect l="0" t="0" r="r" b="b"/>
            <a:pathLst>
              <a:path w="16202" h="21600" fill="norm" stroke="1" extrusionOk="0">
                <a:moveTo>
                  <a:pt x="15471" y="21600"/>
                </a:moveTo>
                <a:cubicBezTo>
                  <a:pt x="-5398" y="12154"/>
                  <a:pt x="-5154" y="4954"/>
                  <a:pt x="16202" y="0"/>
                </a:cubicBezTo>
              </a:path>
            </a:pathLst>
          </a:custGeom>
          <a:ln w="25400">
            <a:solidFill>
              <a:schemeClr val="accent1"/>
            </a:solidFill>
          </a:ln>
          <a:effectLst>
            <a:outerShdw sx="100000" sy="100000" kx="0" ky="0" algn="b" rotWithShape="0" blurRad="38100" dist="20000" dir="5400000">
              <a:srgbClr val="000000">
                <a:alpha val="38000"/>
              </a:srgbClr>
            </a:outerShdw>
          </a:effectLst>
        </p:spPr>
        <p:txBody>
          <a:bodyPr/>
          <a:lstStyle/>
          <a:p>
            <a:pPr/>
          </a:p>
        </p:txBody>
      </p:sp>
      <p:grpSp>
        <p:nvGrpSpPr>
          <p:cNvPr id="737" name="Group"/>
          <p:cNvGrpSpPr/>
          <p:nvPr/>
        </p:nvGrpSpPr>
        <p:grpSpPr>
          <a:xfrm>
            <a:off x="662949" y="3806122"/>
            <a:ext cx="2650677" cy="683345"/>
            <a:chOff x="551128" y="0"/>
            <a:chExt cx="2650675" cy="683344"/>
          </a:xfrm>
        </p:grpSpPr>
        <p:sp>
          <p:nvSpPr>
            <p:cNvPr id="735" name="Rectangle 21"/>
            <p:cNvSpPr txBox="1"/>
            <p:nvPr/>
          </p:nvSpPr>
          <p:spPr>
            <a:xfrm>
              <a:off x="560920" y="0"/>
              <a:ext cx="1804033" cy="41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2,00,000 BV</a:t>
              </a:r>
            </a:p>
          </p:txBody>
        </p:sp>
        <p:sp>
          <p:nvSpPr>
            <p:cNvPr id="736" name="Rectangle 6"/>
            <p:cNvSpPr txBox="1"/>
            <p:nvPr/>
          </p:nvSpPr>
          <p:spPr>
            <a:xfrm>
              <a:off x="551128" y="373466"/>
              <a:ext cx="2650677"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Carry Forward BV</a:t>
              </a:r>
            </a:p>
          </p:txBody>
        </p:sp>
      </p:grpSp>
      <p:sp>
        <p:nvSpPr>
          <p:cNvPr id="738" name="Rectangle 21"/>
          <p:cNvSpPr txBox="1"/>
          <p:nvPr/>
        </p:nvSpPr>
        <p:spPr>
          <a:xfrm>
            <a:off x="4023421" y="3942055"/>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2,00,000 BV</a:t>
            </a:r>
          </a:p>
        </p:txBody>
      </p:sp>
      <p:pic>
        <p:nvPicPr>
          <p:cNvPr id="739" name="Picture 10" descr="Picture 10"/>
          <p:cNvPicPr>
            <a:picLocks noChangeAspect="1"/>
          </p:cNvPicPr>
          <p:nvPr/>
        </p:nvPicPr>
        <p:blipFill>
          <a:blip r:embed="rId4">
            <a:extLst/>
          </a:blip>
          <a:srcRect l="0" t="0" r="0" b="93641"/>
          <a:stretch>
            <a:fillRect/>
          </a:stretch>
        </p:blipFill>
        <p:spPr>
          <a:xfrm>
            <a:off x="2494505" y="4121799"/>
            <a:ext cx="1462350"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42" name="Group"/>
          <p:cNvGrpSpPr/>
          <p:nvPr/>
        </p:nvGrpSpPr>
        <p:grpSpPr>
          <a:xfrm>
            <a:off x="5858467" y="3829849"/>
            <a:ext cx="3958874" cy="635892"/>
            <a:chOff x="-79186" y="0"/>
            <a:chExt cx="3958873" cy="635891"/>
          </a:xfrm>
        </p:grpSpPr>
        <p:sp>
          <p:nvSpPr>
            <p:cNvPr id="740" name="Rectangle 6"/>
            <p:cNvSpPr/>
            <p:nvPr/>
          </p:nvSpPr>
          <p:spPr>
            <a:xfrm>
              <a:off x="1271711" y="0"/>
              <a:ext cx="1900761"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41" name="12% =  24,000/-"/>
            <p:cNvSpPr txBox="1"/>
            <p:nvPr/>
          </p:nvSpPr>
          <p:spPr>
            <a:xfrm>
              <a:off x="-79187"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24,000/- </a:t>
              </a:r>
            </a:p>
          </p:txBody>
        </p:sp>
      </p:grpSp>
      <p:grpSp>
        <p:nvGrpSpPr>
          <p:cNvPr id="749" name="그룹 3"/>
          <p:cNvGrpSpPr/>
          <p:nvPr/>
        </p:nvGrpSpPr>
        <p:grpSpPr>
          <a:xfrm>
            <a:off x="31889" y="735843"/>
            <a:ext cx="6827868" cy="84970"/>
            <a:chOff x="0" y="0"/>
            <a:chExt cx="6827867" cy="84969"/>
          </a:xfrm>
        </p:grpSpPr>
        <p:sp>
          <p:nvSpPr>
            <p:cNvPr id="743" name="Rectangle 3"/>
            <p:cNvSpPr/>
            <p:nvPr/>
          </p:nvSpPr>
          <p:spPr>
            <a:xfrm>
              <a:off x="1140301" y="216"/>
              <a:ext cx="1144008" cy="84754"/>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744" name="Rectangle 4"/>
            <p:cNvSpPr/>
            <p:nvPr/>
          </p:nvSpPr>
          <p:spPr>
            <a:xfrm>
              <a:off x="2280602" y="216"/>
              <a:ext cx="1144008" cy="84754"/>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45" name="Rectangle 5"/>
            <p:cNvSpPr/>
            <p:nvPr/>
          </p:nvSpPr>
          <p:spPr>
            <a:xfrm>
              <a:off x="3420903" y="216"/>
              <a:ext cx="1144008" cy="84754"/>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46" name="Rectangle 6"/>
            <p:cNvSpPr/>
            <p:nvPr/>
          </p:nvSpPr>
          <p:spPr>
            <a:xfrm>
              <a:off x="5683859" y="0"/>
              <a:ext cx="1144009" cy="84754"/>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47" name="Rectangle 7"/>
            <p:cNvSpPr/>
            <p:nvPr/>
          </p:nvSpPr>
          <p:spPr>
            <a:xfrm>
              <a:off x="4552381" y="216"/>
              <a:ext cx="1144009" cy="84754"/>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48" name="Rectangle 2"/>
            <p:cNvSpPr/>
            <p:nvPr/>
          </p:nvSpPr>
          <p:spPr>
            <a:xfrm>
              <a:off x="-1" y="216"/>
              <a:ext cx="1144009" cy="84754"/>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25"/>
                                        </p:tgtEl>
                                        <p:attrNameLst>
                                          <p:attrName>style.visibility</p:attrName>
                                        </p:attrNameLst>
                                      </p:cBhvr>
                                      <p:to>
                                        <p:strVal val="visible"/>
                                      </p:to>
                                    </p:set>
                                    <p:animEffect filter="wipe(left)" transition="in">
                                      <p:cBhvr>
                                        <p:cTn id="7" dur="500"/>
                                        <p:tgtEl>
                                          <p:spTgt spid="72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727"/>
                                        </p:tgtEl>
                                        <p:attrNameLst>
                                          <p:attrName>style.visibility</p:attrName>
                                        </p:attrNameLst>
                                      </p:cBhvr>
                                      <p:to>
                                        <p:strVal val="visible"/>
                                      </p:to>
                                    </p:set>
                                    <p:animEffect filter="wipe(left)" transition="in">
                                      <p:cBhvr>
                                        <p:cTn id="12" dur="500"/>
                                        <p:tgtEl>
                                          <p:spTgt spid="72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28"/>
                                        </p:tgtEl>
                                        <p:attrNameLst>
                                          <p:attrName>style.visibility</p:attrName>
                                        </p:attrNameLst>
                                      </p:cBhvr>
                                      <p:to>
                                        <p:strVal val="visible"/>
                                      </p:to>
                                    </p:set>
                                    <p:animEffect filter="dissolve" transition="in">
                                      <p:cBhvr>
                                        <p:cTn id="17" dur="500"/>
                                        <p:tgtEl>
                                          <p:spTgt spid="72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31"/>
                                        </p:tgtEl>
                                        <p:attrNameLst>
                                          <p:attrName>style.visibility</p:attrName>
                                        </p:attrNameLst>
                                      </p:cBhvr>
                                      <p:to>
                                        <p:strVal val="visible"/>
                                      </p:to>
                                    </p:set>
                                    <p:animEffect filter="dissolve" transition="in">
                                      <p:cBhvr>
                                        <p:cTn id="22" dur="1250"/>
                                        <p:tgtEl>
                                          <p:spTgt spid="73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750"/>
                                        </p:tgtEl>
                                        <p:attrNameLst>
                                          <p:attrName>style.visibility</p:attrName>
                                        </p:attrNameLst>
                                      </p:cBhvr>
                                      <p:to>
                                        <p:strVal val="visible"/>
                                      </p:to>
                                    </p:set>
                                    <p:animEffect filter="wipe(left)" transition="in">
                                      <p:cBhvr>
                                        <p:cTn id="27" dur="1500"/>
                                        <p:tgtEl>
                                          <p:spTgt spid="75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32" presetID="4" grpId="6" fill="hold">
                                  <p:stCondLst>
                                    <p:cond delay="0"/>
                                  </p:stCondLst>
                                  <p:iterate type="el" backwards="0">
                                    <p:tmAbs val="0"/>
                                  </p:iterate>
                                  <p:childTnLst>
                                    <p:set>
                                      <p:cBhvr>
                                        <p:cTn id="31" fill="hold"/>
                                        <p:tgtEl>
                                          <p:spTgt spid="737"/>
                                        </p:tgtEl>
                                        <p:attrNameLst>
                                          <p:attrName>style.visibility</p:attrName>
                                        </p:attrNameLst>
                                      </p:cBhvr>
                                      <p:to>
                                        <p:strVal val="visible"/>
                                      </p:to>
                                    </p:set>
                                    <p:animEffect filter="box(out)" transition="in">
                                      <p:cBhvr>
                                        <p:cTn id="32" dur="1000"/>
                                        <p:tgtEl>
                                          <p:spTgt spid="73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738"/>
                                        </p:tgtEl>
                                        <p:attrNameLst>
                                          <p:attrName>style.visibility</p:attrName>
                                        </p:attrNameLst>
                                      </p:cBhvr>
                                      <p:to>
                                        <p:strVal val="visible"/>
                                      </p:to>
                                    </p:set>
                                    <p:animEffect filter="wipe(left)" transition="in">
                                      <p:cBhvr>
                                        <p:cTn id="37" dur="500"/>
                                        <p:tgtEl>
                                          <p:spTgt spid="73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739"/>
                                        </p:tgtEl>
                                        <p:attrNameLst>
                                          <p:attrName>style.visibility</p:attrName>
                                        </p:attrNameLst>
                                      </p:cBhvr>
                                      <p:to>
                                        <p:strVal val="visible"/>
                                      </p:to>
                                    </p:set>
                                    <p:animEffect filter="dissolve" transition="in">
                                      <p:cBhvr>
                                        <p:cTn id="42" dur="500"/>
                                        <p:tgtEl>
                                          <p:spTgt spid="73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742"/>
                                        </p:tgtEl>
                                        <p:attrNameLst>
                                          <p:attrName>style.visibility</p:attrName>
                                        </p:attrNameLst>
                                      </p:cBhvr>
                                      <p:to>
                                        <p:strVal val="visible"/>
                                      </p:to>
                                    </p:set>
                                    <p:animEffect filter="dissolve" transition="in">
                                      <p:cBhvr>
                                        <p:cTn id="47" dur="125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7" grpId="2"/>
      <p:bldP build="whole" bldLvl="1" animBg="1" rev="0" advAuto="0" spid="731" grpId="4"/>
      <p:bldP build="whole" bldLvl="1" animBg="1" rev="0" advAuto="0" spid="728" grpId="3"/>
      <p:bldP build="whole" bldLvl="1" animBg="1" rev="0" advAuto="0" spid="738" grpId="7"/>
      <p:bldP build="whole" bldLvl="1" animBg="1" rev="0" advAuto="0" spid="742" grpId="9"/>
      <p:bldP build="whole" bldLvl="1" animBg="1" rev="0" advAuto="0" spid="737" grpId="6"/>
      <p:bldP build="whole" bldLvl="1" animBg="1" rev="0" advAuto="0" spid="739" grpId="8"/>
      <p:bldP build="whole" bldLvl="1" animBg="1" rev="0" advAuto="0" spid="750" grpId="5"/>
      <p:bldP build="whole" bldLvl="1" animBg="1" rev="0" advAuto="0" spid="72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Title 2"/>
          <p:cNvSpPr txBox="1"/>
          <p:nvPr>
            <p:ph type="title"/>
          </p:nvPr>
        </p:nvSpPr>
        <p:spPr>
          <a:xfrm>
            <a:off x="0" y="25734"/>
            <a:ext cx="8320081" cy="776532"/>
          </a:xfrm>
          <a:prstGeom prst="rect">
            <a:avLst/>
          </a:prstGeom>
        </p:spPr>
        <p:txBody>
          <a:bodyPr/>
          <a:lstStyle/>
          <a:p>
            <a:pPr/>
            <a:r>
              <a:t> 2) Turnover </a:t>
            </a:r>
            <a:r>
              <a:rPr>
                <a:solidFill>
                  <a:schemeClr val="accent1">
                    <a:lumOff val="-9019"/>
                  </a:schemeClr>
                </a:solidFill>
              </a:rPr>
              <a:t>Matching </a:t>
            </a:r>
            <a:r>
              <a:t>Income:-</a:t>
            </a:r>
          </a:p>
        </p:txBody>
      </p:sp>
      <p:pic>
        <p:nvPicPr>
          <p:cNvPr id="753" name="Forced-Matrix-Plan-M-x-N-.png" descr="Forced-Matrix-Plan-M-x-N-.png"/>
          <p:cNvPicPr>
            <a:picLocks noChangeAspect="1"/>
          </p:cNvPicPr>
          <p:nvPr/>
        </p:nvPicPr>
        <p:blipFill>
          <a:blip r:embed="rId2">
            <a:extLst/>
          </a:blip>
          <a:srcRect l="42528" t="12178" r="43574" b="65792"/>
          <a:stretch>
            <a:fillRect/>
          </a:stretch>
        </p:blipFill>
        <p:spPr>
          <a:xfrm>
            <a:off x="2529437" y="830616"/>
            <a:ext cx="806437" cy="903354"/>
          </a:xfrm>
          <a:prstGeom prst="rect">
            <a:avLst/>
          </a:prstGeom>
          <a:ln w="12700">
            <a:miter lim="400000"/>
          </a:ln>
        </p:spPr>
      </p:pic>
      <p:pic>
        <p:nvPicPr>
          <p:cNvPr id="754" name="Picture 4" descr="Picture 4"/>
          <p:cNvPicPr>
            <a:picLocks noChangeAspect="1"/>
          </p:cNvPicPr>
          <p:nvPr/>
        </p:nvPicPr>
        <p:blipFill>
          <a:blip r:embed="rId3">
            <a:extLst/>
          </a:blip>
          <a:stretch>
            <a:fillRect/>
          </a:stretch>
        </p:blipFill>
        <p:spPr>
          <a:xfrm>
            <a:off x="859875" y="1747304"/>
            <a:ext cx="4145574" cy="266385"/>
          </a:xfrm>
          <a:prstGeom prst="rect">
            <a:avLst/>
          </a:prstGeom>
          <a:ln w="12700">
            <a:miter lim="400000"/>
          </a:ln>
        </p:spPr>
      </p:pic>
      <p:sp>
        <p:nvSpPr>
          <p:cNvPr id="755" name="Rectangle 6"/>
          <p:cNvSpPr txBox="1"/>
          <p:nvPr/>
        </p:nvSpPr>
        <p:spPr>
          <a:xfrm>
            <a:off x="4706192" y="1063821"/>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756" name="Rectangle 21"/>
          <p:cNvSpPr txBox="1"/>
          <p:nvPr/>
        </p:nvSpPr>
        <p:spPr>
          <a:xfrm>
            <a:off x="122408" y="1063821"/>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757" name="Arrow"/>
          <p:cNvSpPr/>
          <p:nvPr/>
        </p:nvSpPr>
        <p:spPr>
          <a:xfrm rot="5440012">
            <a:off x="805072" y="3720750"/>
            <a:ext cx="4214366" cy="448821"/>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758" name="Forced-Matrix-Plan-M-x-N-.png" descr="Forced-Matrix-Plan-M-x-N-.png"/>
          <p:cNvPicPr>
            <a:picLocks noChangeAspect="1"/>
          </p:cNvPicPr>
          <p:nvPr/>
        </p:nvPicPr>
        <p:blipFill>
          <a:blip r:embed="rId2">
            <a:extLst/>
          </a:blip>
          <a:srcRect l="42528" t="12178" r="43574" b="65792"/>
          <a:stretch>
            <a:fillRect/>
          </a:stretch>
        </p:blipFill>
        <p:spPr>
          <a:xfrm>
            <a:off x="494316" y="2112867"/>
            <a:ext cx="806437" cy="903354"/>
          </a:xfrm>
          <a:prstGeom prst="rect">
            <a:avLst/>
          </a:prstGeom>
          <a:ln w="12700">
            <a:miter lim="400000"/>
          </a:ln>
        </p:spPr>
      </p:pic>
      <p:sp>
        <p:nvSpPr>
          <p:cNvPr id="759" name="Rectangle 21"/>
          <p:cNvSpPr txBox="1"/>
          <p:nvPr/>
        </p:nvSpPr>
        <p:spPr>
          <a:xfrm>
            <a:off x="295484" y="3115334"/>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5,00,000 BV</a:t>
            </a:r>
          </a:p>
        </p:txBody>
      </p:sp>
      <p:pic>
        <p:nvPicPr>
          <p:cNvPr id="760" name="Forced-Matrix-Plan-M-x-N-.png" descr="Forced-Matrix-Plan-M-x-N-.png"/>
          <p:cNvPicPr>
            <a:picLocks noChangeAspect="1"/>
          </p:cNvPicPr>
          <p:nvPr/>
        </p:nvPicPr>
        <p:blipFill>
          <a:blip r:embed="rId2">
            <a:extLst/>
          </a:blip>
          <a:srcRect l="42528" t="12178" r="43574" b="65792"/>
          <a:stretch>
            <a:fillRect/>
          </a:stretch>
        </p:blipFill>
        <p:spPr>
          <a:xfrm>
            <a:off x="4472416" y="2122475"/>
            <a:ext cx="806438" cy="903354"/>
          </a:xfrm>
          <a:prstGeom prst="rect">
            <a:avLst/>
          </a:prstGeom>
          <a:ln w="12700">
            <a:miter lim="400000"/>
          </a:ln>
        </p:spPr>
      </p:pic>
      <p:sp>
        <p:nvSpPr>
          <p:cNvPr id="761" name="Rectangle 21"/>
          <p:cNvSpPr txBox="1"/>
          <p:nvPr/>
        </p:nvSpPr>
        <p:spPr>
          <a:xfrm>
            <a:off x="3694863" y="3134551"/>
            <a:ext cx="2386958"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5,00,000 BV</a:t>
            </a:r>
          </a:p>
        </p:txBody>
      </p:sp>
      <p:pic>
        <p:nvPicPr>
          <p:cNvPr id="762" name="Picture 10" descr="Picture 10"/>
          <p:cNvPicPr>
            <a:picLocks noChangeAspect="1"/>
          </p:cNvPicPr>
          <p:nvPr/>
        </p:nvPicPr>
        <p:blipFill>
          <a:blip r:embed="rId4">
            <a:extLst/>
          </a:blip>
          <a:srcRect l="0" t="0" r="0" b="93641"/>
          <a:stretch>
            <a:fillRect/>
          </a:stretch>
        </p:blipFill>
        <p:spPr>
          <a:xfrm>
            <a:off x="2165947" y="3314294"/>
            <a:ext cx="1462351"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65" name="Group"/>
          <p:cNvGrpSpPr/>
          <p:nvPr/>
        </p:nvGrpSpPr>
        <p:grpSpPr>
          <a:xfrm>
            <a:off x="5599320" y="3003128"/>
            <a:ext cx="3958874" cy="635892"/>
            <a:chOff x="79793" y="0"/>
            <a:chExt cx="3958873" cy="635891"/>
          </a:xfrm>
        </p:grpSpPr>
        <p:sp>
          <p:nvSpPr>
            <p:cNvPr id="763" name="Rectangle 6"/>
            <p:cNvSpPr/>
            <p:nvPr/>
          </p:nvSpPr>
          <p:spPr>
            <a:xfrm>
              <a:off x="1426054" y="0"/>
              <a:ext cx="2180134"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64" name="12% =  60,000/-"/>
            <p:cNvSpPr txBox="1"/>
            <p:nvPr/>
          </p:nvSpPr>
          <p:spPr>
            <a:xfrm>
              <a:off x="79793"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60,000/- </a:t>
              </a:r>
            </a:p>
          </p:txBody>
        </p:sp>
      </p:grpSp>
      <p:sp>
        <p:nvSpPr>
          <p:cNvPr id="766" name="Rectangle 21"/>
          <p:cNvSpPr txBox="1"/>
          <p:nvPr/>
        </p:nvSpPr>
        <p:spPr>
          <a:xfrm>
            <a:off x="286122" y="3848312"/>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7,00,000 BV</a:t>
            </a:r>
          </a:p>
        </p:txBody>
      </p:sp>
      <p:sp>
        <p:nvSpPr>
          <p:cNvPr id="767" name="Rectangle 21"/>
          <p:cNvSpPr txBox="1"/>
          <p:nvPr/>
        </p:nvSpPr>
        <p:spPr>
          <a:xfrm>
            <a:off x="3705278" y="3867529"/>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7,00,000 BV</a:t>
            </a:r>
          </a:p>
        </p:txBody>
      </p:sp>
      <p:pic>
        <p:nvPicPr>
          <p:cNvPr id="768" name="Picture 10" descr="Picture 10"/>
          <p:cNvPicPr>
            <a:picLocks noChangeAspect="1"/>
          </p:cNvPicPr>
          <p:nvPr/>
        </p:nvPicPr>
        <p:blipFill>
          <a:blip r:embed="rId4">
            <a:extLst/>
          </a:blip>
          <a:srcRect l="0" t="0" r="0" b="93641"/>
          <a:stretch>
            <a:fillRect/>
          </a:stretch>
        </p:blipFill>
        <p:spPr>
          <a:xfrm>
            <a:off x="2176362" y="4047272"/>
            <a:ext cx="1462351"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71" name="Group"/>
          <p:cNvGrpSpPr/>
          <p:nvPr/>
        </p:nvGrpSpPr>
        <p:grpSpPr>
          <a:xfrm>
            <a:off x="5599320" y="3755322"/>
            <a:ext cx="3958874" cy="635892"/>
            <a:chOff x="79793" y="0"/>
            <a:chExt cx="3958873" cy="635891"/>
          </a:xfrm>
        </p:grpSpPr>
        <p:sp>
          <p:nvSpPr>
            <p:cNvPr id="769" name="Rectangle 6"/>
            <p:cNvSpPr/>
            <p:nvPr/>
          </p:nvSpPr>
          <p:spPr>
            <a:xfrm>
              <a:off x="1426054" y="0"/>
              <a:ext cx="2208411"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70" name="12% =  84,000/-"/>
            <p:cNvSpPr txBox="1"/>
            <p:nvPr/>
          </p:nvSpPr>
          <p:spPr>
            <a:xfrm>
              <a:off x="79793" y="41618"/>
              <a:ext cx="3958874"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84,000/- </a:t>
              </a:r>
            </a:p>
          </p:txBody>
        </p:sp>
      </p:grpSp>
      <p:sp>
        <p:nvSpPr>
          <p:cNvPr id="772" name="Rectangle 21"/>
          <p:cNvSpPr txBox="1"/>
          <p:nvPr/>
        </p:nvSpPr>
        <p:spPr>
          <a:xfrm>
            <a:off x="74356" y="4581290"/>
            <a:ext cx="2015799"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10,00,000 BV</a:t>
            </a:r>
          </a:p>
        </p:txBody>
      </p:sp>
      <p:sp>
        <p:nvSpPr>
          <p:cNvPr id="773" name="Rectangle 21"/>
          <p:cNvSpPr txBox="1"/>
          <p:nvPr/>
        </p:nvSpPr>
        <p:spPr>
          <a:xfrm>
            <a:off x="3715877" y="4600506"/>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10,00,000 BV</a:t>
            </a:r>
          </a:p>
        </p:txBody>
      </p:sp>
      <p:pic>
        <p:nvPicPr>
          <p:cNvPr id="774" name="Picture 10" descr="Picture 10"/>
          <p:cNvPicPr>
            <a:picLocks noChangeAspect="1"/>
          </p:cNvPicPr>
          <p:nvPr/>
        </p:nvPicPr>
        <p:blipFill>
          <a:blip r:embed="rId4">
            <a:extLst/>
          </a:blip>
          <a:srcRect l="0" t="0" r="0" b="93641"/>
          <a:stretch>
            <a:fillRect/>
          </a:stretch>
        </p:blipFill>
        <p:spPr>
          <a:xfrm>
            <a:off x="2186961" y="4780250"/>
            <a:ext cx="1462350" cy="51800"/>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777" name="Group"/>
          <p:cNvGrpSpPr/>
          <p:nvPr/>
        </p:nvGrpSpPr>
        <p:grpSpPr>
          <a:xfrm>
            <a:off x="5694524" y="4469083"/>
            <a:ext cx="3958874" cy="635892"/>
            <a:chOff x="-57989" y="0"/>
            <a:chExt cx="3958873" cy="635891"/>
          </a:xfrm>
        </p:grpSpPr>
        <p:sp>
          <p:nvSpPr>
            <p:cNvPr id="775" name="Rectangle 6"/>
            <p:cNvSpPr/>
            <p:nvPr/>
          </p:nvSpPr>
          <p:spPr>
            <a:xfrm>
              <a:off x="1172018" y="0"/>
              <a:ext cx="2212137"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76" name="12% = 1,20,000/-"/>
            <p:cNvSpPr txBox="1"/>
            <p:nvPr/>
          </p:nvSpPr>
          <p:spPr>
            <a:xfrm>
              <a:off x="-57990" y="41618"/>
              <a:ext cx="3958875"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rPr sz="2600"/>
                <a:t>12%</a:t>
              </a:r>
              <a:r>
                <a:t> = 1,20,000/- </a:t>
              </a:r>
            </a:p>
          </p:txBody>
        </p:sp>
      </p:grpSp>
      <p:sp>
        <p:nvSpPr>
          <p:cNvPr id="778" name="X"/>
          <p:cNvSpPr txBox="1"/>
          <p:nvPr/>
        </p:nvSpPr>
        <p:spPr>
          <a:xfrm>
            <a:off x="7415704" y="4189062"/>
            <a:ext cx="906070" cy="11959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FC0013"/>
                </a:solidFill>
                <a:latin typeface="Superclarendon"/>
                <a:ea typeface="Superclarendon"/>
                <a:cs typeface="Superclarendon"/>
                <a:sym typeface="Superclarendon"/>
              </a:defRPr>
            </a:lvl1pPr>
          </a:lstStyle>
          <a:p>
            <a:pPr/>
            <a:r>
              <a:t>X</a:t>
            </a:r>
          </a:p>
        </p:txBody>
      </p:sp>
      <p:grpSp>
        <p:nvGrpSpPr>
          <p:cNvPr id="783" name="Group"/>
          <p:cNvGrpSpPr/>
          <p:nvPr/>
        </p:nvGrpSpPr>
        <p:grpSpPr>
          <a:xfrm>
            <a:off x="6069441" y="595828"/>
            <a:ext cx="3018579" cy="2157325"/>
            <a:chOff x="0" y="0"/>
            <a:chExt cx="3018578" cy="2157324"/>
          </a:xfrm>
        </p:grpSpPr>
        <p:sp>
          <p:nvSpPr>
            <p:cNvPr id="779" name="Quote Bubble"/>
            <p:cNvSpPr/>
            <p:nvPr/>
          </p:nvSpPr>
          <p:spPr>
            <a:xfrm>
              <a:off x="0" y="0"/>
              <a:ext cx="3018579" cy="2157325"/>
            </a:xfrm>
            <a:prstGeom prst="wedgeEllipseCallout">
              <a:avLst>
                <a:gd name="adj1" fmla="val -49462"/>
                <a:gd name="adj2" fmla="val 62051"/>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780" name="WEEKLY CEILING"/>
            <p:cNvSpPr txBox="1"/>
            <p:nvPr/>
          </p:nvSpPr>
          <p:spPr>
            <a:xfrm>
              <a:off x="539512" y="320325"/>
              <a:ext cx="1939608" cy="3383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700"/>
              </a:lvl1pPr>
            </a:lstStyle>
            <a:p>
              <a:pPr/>
              <a:r>
                <a:t>WEEKLY CEILING</a:t>
              </a:r>
            </a:p>
          </p:txBody>
        </p:sp>
        <p:sp>
          <p:nvSpPr>
            <p:cNvPr id="781" name="84,000/-"/>
            <p:cNvSpPr txBox="1"/>
            <p:nvPr/>
          </p:nvSpPr>
          <p:spPr>
            <a:xfrm>
              <a:off x="222297" y="733115"/>
              <a:ext cx="2574037" cy="844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5300"/>
              </a:lvl1pPr>
            </a:lstStyle>
            <a:p>
              <a:pPr/>
              <a:r>
                <a:t>84,000/-</a:t>
              </a:r>
            </a:p>
          </p:txBody>
        </p:sp>
        <p:sp>
          <p:nvSpPr>
            <p:cNvPr id="782" name="Income"/>
            <p:cNvSpPr txBox="1"/>
            <p:nvPr/>
          </p:nvSpPr>
          <p:spPr>
            <a:xfrm>
              <a:off x="1079315" y="1526644"/>
              <a:ext cx="860002" cy="3383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700"/>
              </a:lvl1pPr>
            </a:lstStyle>
            <a:p>
              <a:pPr/>
              <a:r>
                <a:t>Income</a:t>
              </a:r>
            </a:p>
          </p:txBody>
        </p:sp>
      </p:grpSp>
      <p:grpSp>
        <p:nvGrpSpPr>
          <p:cNvPr id="790" name="그룹 3"/>
          <p:cNvGrpSpPr/>
          <p:nvPr/>
        </p:nvGrpSpPr>
        <p:grpSpPr>
          <a:xfrm>
            <a:off x="31889" y="735843"/>
            <a:ext cx="6476559" cy="80598"/>
            <a:chOff x="0" y="0"/>
            <a:chExt cx="6476557" cy="80597"/>
          </a:xfrm>
        </p:grpSpPr>
        <p:sp>
          <p:nvSpPr>
            <p:cNvPr id="784" name="Rectangle 3"/>
            <p:cNvSpPr/>
            <p:nvPr/>
          </p:nvSpPr>
          <p:spPr>
            <a:xfrm>
              <a:off x="1081629" y="205"/>
              <a:ext cx="1085147" cy="80393"/>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785" name="Rectangle 4"/>
            <p:cNvSpPr/>
            <p:nvPr/>
          </p:nvSpPr>
          <p:spPr>
            <a:xfrm>
              <a:off x="2163259" y="205"/>
              <a:ext cx="1085147" cy="80393"/>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86" name="Rectangle 5"/>
            <p:cNvSpPr/>
            <p:nvPr/>
          </p:nvSpPr>
          <p:spPr>
            <a:xfrm>
              <a:off x="3244889" y="205"/>
              <a:ext cx="1085147" cy="80393"/>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87" name="Rectangle 6"/>
            <p:cNvSpPr/>
            <p:nvPr/>
          </p:nvSpPr>
          <p:spPr>
            <a:xfrm>
              <a:off x="5391411" y="0"/>
              <a:ext cx="1085147" cy="80393"/>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88" name="Rectangle 7"/>
            <p:cNvSpPr/>
            <p:nvPr/>
          </p:nvSpPr>
          <p:spPr>
            <a:xfrm>
              <a:off x="4318151" y="205"/>
              <a:ext cx="1085147" cy="80393"/>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89" name="Rectangle 2"/>
            <p:cNvSpPr/>
            <p:nvPr/>
          </p:nvSpPr>
          <p:spPr>
            <a:xfrm>
              <a:off x="-1" y="205"/>
              <a:ext cx="1085147" cy="80393"/>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59"/>
                                        </p:tgtEl>
                                        <p:attrNameLst>
                                          <p:attrName>style.visibility</p:attrName>
                                        </p:attrNameLst>
                                      </p:cBhvr>
                                      <p:to>
                                        <p:strVal val="visible"/>
                                      </p:to>
                                    </p:set>
                                    <p:animEffect filter="wipe(left)" transition="in">
                                      <p:cBhvr>
                                        <p:cTn id="7" dur="500"/>
                                        <p:tgtEl>
                                          <p:spTgt spid="7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761"/>
                                        </p:tgtEl>
                                        <p:attrNameLst>
                                          <p:attrName>style.visibility</p:attrName>
                                        </p:attrNameLst>
                                      </p:cBhvr>
                                      <p:to>
                                        <p:strVal val="visible"/>
                                      </p:to>
                                    </p:set>
                                    <p:animEffect filter="wipe(left)" transition="in">
                                      <p:cBhvr>
                                        <p:cTn id="12" dur="500"/>
                                        <p:tgtEl>
                                          <p:spTgt spid="76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62"/>
                                        </p:tgtEl>
                                        <p:attrNameLst>
                                          <p:attrName>style.visibility</p:attrName>
                                        </p:attrNameLst>
                                      </p:cBhvr>
                                      <p:to>
                                        <p:strVal val="visible"/>
                                      </p:to>
                                    </p:set>
                                    <p:animEffect filter="dissolve" transition="in">
                                      <p:cBhvr>
                                        <p:cTn id="17" dur="500"/>
                                        <p:tgtEl>
                                          <p:spTgt spid="76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65"/>
                                        </p:tgtEl>
                                        <p:attrNameLst>
                                          <p:attrName>style.visibility</p:attrName>
                                        </p:attrNameLst>
                                      </p:cBhvr>
                                      <p:to>
                                        <p:strVal val="visible"/>
                                      </p:to>
                                    </p:set>
                                    <p:animEffect filter="dissolve" transition="in">
                                      <p:cBhvr>
                                        <p:cTn id="22" dur="1250"/>
                                        <p:tgtEl>
                                          <p:spTgt spid="76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766"/>
                                        </p:tgtEl>
                                        <p:attrNameLst>
                                          <p:attrName>style.visibility</p:attrName>
                                        </p:attrNameLst>
                                      </p:cBhvr>
                                      <p:to>
                                        <p:strVal val="visible"/>
                                      </p:to>
                                    </p:set>
                                    <p:animEffect filter="wipe(left)" transition="in">
                                      <p:cBhvr>
                                        <p:cTn id="27" dur="500"/>
                                        <p:tgtEl>
                                          <p:spTgt spid="76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767"/>
                                        </p:tgtEl>
                                        <p:attrNameLst>
                                          <p:attrName>style.visibility</p:attrName>
                                        </p:attrNameLst>
                                      </p:cBhvr>
                                      <p:to>
                                        <p:strVal val="visible"/>
                                      </p:to>
                                    </p:set>
                                    <p:animEffect filter="wipe(left)" transition="in">
                                      <p:cBhvr>
                                        <p:cTn id="32" dur="500"/>
                                        <p:tgtEl>
                                          <p:spTgt spid="76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768"/>
                                        </p:tgtEl>
                                        <p:attrNameLst>
                                          <p:attrName>style.visibility</p:attrName>
                                        </p:attrNameLst>
                                      </p:cBhvr>
                                      <p:to>
                                        <p:strVal val="visible"/>
                                      </p:to>
                                    </p:set>
                                    <p:animEffect filter="dissolve" transition="in">
                                      <p:cBhvr>
                                        <p:cTn id="37" dur="500"/>
                                        <p:tgtEl>
                                          <p:spTgt spid="76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771"/>
                                        </p:tgtEl>
                                        <p:attrNameLst>
                                          <p:attrName>style.visibility</p:attrName>
                                        </p:attrNameLst>
                                      </p:cBhvr>
                                      <p:to>
                                        <p:strVal val="visible"/>
                                      </p:to>
                                    </p:set>
                                    <p:animEffect filter="dissolve" transition="in">
                                      <p:cBhvr>
                                        <p:cTn id="42" dur="1250"/>
                                        <p:tgtEl>
                                          <p:spTgt spid="77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772"/>
                                        </p:tgtEl>
                                        <p:attrNameLst>
                                          <p:attrName>style.visibility</p:attrName>
                                        </p:attrNameLst>
                                      </p:cBhvr>
                                      <p:to>
                                        <p:strVal val="visible"/>
                                      </p:to>
                                    </p:set>
                                    <p:animEffect filter="wipe(left)" transition="in">
                                      <p:cBhvr>
                                        <p:cTn id="47" dur="500"/>
                                        <p:tgtEl>
                                          <p:spTgt spid="77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773"/>
                                        </p:tgtEl>
                                        <p:attrNameLst>
                                          <p:attrName>style.visibility</p:attrName>
                                        </p:attrNameLst>
                                      </p:cBhvr>
                                      <p:to>
                                        <p:strVal val="visible"/>
                                      </p:to>
                                    </p:set>
                                    <p:animEffect filter="wipe(left)" transition="in">
                                      <p:cBhvr>
                                        <p:cTn id="52" dur="500"/>
                                        <p:tgtEl>
                                          <p:spTgt spid="773"/>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774"/>
                                        </p:tgtEl>
                                        <p:attrNameLst>
                                          <p:attrName>style.visibility</p:attrName>
                                        </p:attrNameLst>
                                      </p:cBhvr>
                                      <p:to>
                                        <p:strVal val="visible"/>
                                      </p:to>
                                    </p:set>
                                    <p:animEffect filter="dissolve" transition="in">
                                      <p:cBhvr>
                                        <p:cTn id="57" dur="500"/>
                                        <p:tgtEl>
                                          <p:spTgt spid="774"/>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0" presetID="15" grpId="12" fill="hold">
                                  <p:stCondLst>
                                    <p:cond delay="0"/>
                                  </p:stCondLst>
                                  <p:iterate type="el" backwards="0">
                                    <p:tmAbs val="0"/>
                                  </p:iterate>
                                  <p:childTnLst>
                                    <p:set>
                                      <p:cBhvr>
                                        <p:cTn id="61" fill="hold"/>
                                        <p:tgtEl>
                                          <p:spTgt spid="777"/>
                                        </p:tgtEl>
                                        <p:attrNameLst>
                                          <p:attrName>style.visibility</p:attrName>
                                        </p:attrNameLst>
                                      </p:cBhvr>
                                      <p:to>
                                        <p:strVal val="visible"/>
                                      </p:to>
                                    </p:set>
                                    <p:anim calcmode="lin" valueType="num">
                                      <p:cBhvr>
                                        <p:cTn id="62" dur="1250" fill="hold"/>
                                        <p:tgtEl>
                                          <p:spTgt spid="777"/>
                                        </p:tgtEl>
                                        <p:attrNameLst>
                                          <p:attrName>ppt_w</p:attrName>
                                        </p:attrNameLst>
                                      </p:cBhvr>
                                      <p:tavLst>
                                        <p:tav tm="0">
                                          <p:val>
                                            <p:fltVal val="0"/>
                                          </p:val>
                                        </p:tav>
                                        <p:tav tm="100000">
                                          <p:val>
                                            <p:strVal val="#ppt_w"/>
                                          </p:val>
                                        </p:tav>
                                      </p:tavLst>
                                    </p:anim>
                                    <p:anim calcmode="lin" valueType="num">
                                      <p:cBhvr>
                                        <p:cTn id="63" dur="1250" fill="hold"/>
                                        <p:tgtEl>
                                          <p:spTgt spid="777"/>
                                        </p:tgtEl>
                                        <p:attrNameLst>
                                          <p:attrName>ppt_h</p:attrName>
                                        </p:attrNameLst>
                                      </p:cBhvr>
                                      <p:tavLst>
                                        <p:tav tm="0">
                                          <p:val>
                                            <p:fltVal val="0"/>
                                          </p:val>
                                        </p:tav>
                                        <p:tav tm="100000">
                                          <p:val>
                                            <p:strVal val="#ppt_h"/>
                                          </p:val>
                                        </p:tav>
                                      </p:tavLst>
                                    </p:anim>
                                    <p:anim calcmode="lin" valueType="num">
                                      <p:cBhvr>
                                        <p:cTn id="64" dur="1250" fill="hold"/>
                                        <p:tgtEl>
                                          <p:spTgt spid="777"/>
                                        </p:tgtEl>
                                        <p:attrNameLst>
                                          <p:attrName>ppt_x</p:attrName>
                                        </p:attrNameLst>
                                      </p:cBhvr>
                                      <p:tavLst>
                                        <p:tav tm="0" fmla="#ppt_x+(cos(-2*pi*(1-$))*-#ppt_x-sin(-2*pi*(1-$))*(1-#ppt_y))*(1-$)">
                                          <p:val>
                                            <p:fltVal val="0"/>
                                          </p:val>
                                        </p:tav>
                                        <p:tav tm="100000">
                                          <p:val>
                                            <p:fltVal val="1"/>
                                          </p:val>
                                        </p:tav>
                                      </p:tavLst>
                                    </p:anim>
                                    <p:anim calcmode="lin" valueType="num">
                                      <p:cBhvr>
                                        <p:cTn id="65" dur="1250" fill="hold"/>
                                        <p:tgtEl>
                                          <p:spTgt spid="7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0" presetID="15" grpId="13" fill="hold">
                                  <p:stCondLst>
                                    <p:cond delay="0"/>
                                  </p:stCondLst>
                                  <p:iterate type="el" backwards="0">
                                    <p:tmAbs val="0"/>
                                  </p:iterate>
                                  <p:childTnLst>
                                    <p:set>
                                      <p:cBhvr>
                                        <p:cTn id="69" fill="hold"/>
                                        <p:tgtEl>
                                          <p:spTgt spid="778"/>
                                        </p:tgtEl>
                                        <p:attrNameLst>
                                          <p:attrName>style.visibility</p:attrName>
                                        </p:attrNameLst>
                                      </p:cBhvr>
                                      <p:to>
                                        <p:strVal val="visible"/>
                                      </p:to>
                                    </p:set>
                                    <p:anim calcmode="lin" valueType="num">
                                      <p:cBhvr>
                                        <p:cTn id="70" dur="1000" fill="hold"/>
                                        <p:tgtEl>
                                          <p:spTgt spid="778"/>
                                        </p:tgtEl>
                                        <p:attrNameLst>
                                          <p:attrName>ppt_w</p:attrName>
                                        </p:attrNameLst>
                                      </p:cBhvr>
                                      <p:tavLst>
                                        <p:tav tm="0">
                                          <p:val>
                                            <p:fltVal val="0"/>
                                          </p:val>
                                        </p:tav>
                                        <p:tav tm="100000">
                                          <p:val>
                                            <p:strVal val="#ppt_w"/>
                                          </p:val>
                                        </p:tav>
                                      </p:tavLst>
                                    </p:anim>
                                    <p:anim calcmode="lin" valueType="num">
                                      <p:cBhvr>
                                        <p:cTn id="71" dur="1000" fill="hold"/>
                                        <p:tgtEl>
                                          <p:spTgt spid="778"/>
                                        </p:tgtEl>
                                        <p:attrNameLst>
                                          <p:attrName>ppt_h</p:attrName>
                                        </p:attrNameLst>
                                      </p:cBhvr>
                                      <p:tavLst>
                                        <p:tav tm="0">
                                          <p:val>
                                            <p:fltVal val="0"/>
                                          </p:val>
                                        </p:tav>
                                        <p:tav tm="100000">
                                          <p:val>
                                            <p:strVal val="#ppt_h"/>
                                          </p:val>
                                        </p:tav>
                                      </p:tavLst>
                                    </p:anim>
                                    <p:anim calcmode="lin" valueType="num">
                                      <p:cBhvr>
                                        <p:cTn id="72" dur="1000" fill="hold"/>
                                        <p:tgtEl>
                                          <p:spTgt spid="778"/>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7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Class="entr" nodeType="clickEffect" presetID="9" grpId="14" fill="hold">
                                  <p:stCondLst>
                                    <p:cond delay="0"/>
                                  </p:stCondLst>
                                  <p:iterate type="el" backwards="0">
                                    <p:tmAbs val="0"/>
                                  </p:iterate>
                                  <p:childTnLst>
                                    <p:set>
                                      <p:cBhvr>
                                        <p:cTn id="77" fill="hold"/>
                                        <p:tgtEl>
                                          <p:spTgt spid="783"/>
                                        </p:tgtEl>
                                        <p:attrNameLst>
                                          <p:attrName>style.visibility</p:attrName>
                                        </p:attrNameLst>
                                      </p:cBhvr>
                                      <p:to>
                                        <p:strVal val="visible"/>
                                      </p:to>
                                    </p:set>
                                    <p:animEffect filter="dissolve" transition="in">
                                      <p:cBhvr>
                                        <p:cTn id="78" dur="3000"/>
                                        <p:tgtEl>
                                          <p:spTgt spid="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1" grpId="8"/>
      <p:bldP build="whole" bldLvl="1" animBg="1" rev="0" advAuto="0" spid="773" grpId="10"/>
      <p:bldP build="whole" bldLvl="1" animBg="1" rev="0" advAuto="0" spid="768" grpId="7"/>
      <p:bldP build="whole" bldLvl="1" animBg="1" rev="0" advAuto="0" spid="774" grpId="11"/>
      <p:bldP build="whole" bldLvl="1" animBg="1" rev="0" advAuto="0" spid="767" grpId="6"/>
      <p:bldP build="whole" bldLvl="1" animBg="1" rev="0" advAuto="0" spid="777" grpId="12"/>
      <p:bldP build="whole" bldLvl="1" animBg="1" rev="0" advAuto="0" spid="762" grpId="3"/>
      <p:bldP build="whole" bldLvl="1" animBg="1" rev="0" advAuto="0" spid="765" grpId="4"/>
      <p:bldP build="whole" bldLvl="1" animBg="1" rev="0" advAuto="0" spid="778" grpId="13"/>
      <p:bldP build="whole" bldLvl="1" animBg="1" rev="0" advAuto="0" spid="772" grpId="9"/>
      <p:bldP build="whole" bldLvl="1" animBg="1" rev="0" advAuto="0" spid="759" grpId="1"/>
      <p:bldP build="whole" bldLvl="1" animBg="1" rev="0" advAuto="0" spid="761" grpId="2"/>
      <p:bldP build="whole" bldLvl="1" animBg="1" rev="0" advAuto="0" spid="783" grpId="14"/>
      <p:bldP build="whole" bldLvl="1" animBg="1" rev="0" advAuto="0" spid="766" grpId="5"/>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Title 2"/>
          <p:cNvSpPr txBox="1"/>
          <p:nvPr>
            <p:ph type="title"/>
          </p:nvPr>
        </p:nvSpPr>
        <p:spPr>
          <a:xfrm>
            <a:off x="0" y="25734"/>
            <a:ext cx="8320081" cy="776532"/>
          </a:xfrm>
          <a:prstGeom prst="rect">
            <a:avLst/>
          </a:prstGeom>
        </p:spPr>
        <p:txBody>
          <a:bodyPr/>
          <a:lstStyle/>
          <a:p>
            <a:pPr/>
            <a:r>
              <a:t> 3) Sponsor</a:t>
            </a:r>
            <a:r>
              <a:rPr>
                <a:solidFill>
                  <a:schemeClr val="accent1">
                    <a:lumOff val="-9019"/>
                  </a:schemeClr>
                </a:solidFill>
              </a:rPr>
              <a:t> </a:t>
            </a:r>
            <a:r>
              <a:t>Income:- </a:t>
            </a:r>
          </a:p>
        </p:txBody>
      </p:sp>
      <p:pic>
        <p:nvPicPr>
          <p:cNvPr id="793" name="Screenshot 2026-01-10 at 7.37.23 PM.png" descr="Screenshot 2026-01-10 at 7.37.23 PM.png"/>
          <p:cNvPicPr>
            <a:picLocks noChangeAspect="1"/>
          </p:cNvPicPr>
          <p:nvPr/>
        </p:nvPicPr>
        <p:blipFill>
          <a:blip r:embed="rId2">
            <a:extLst/>
          </a:blip>
          <a:srcRect l="51393" t="24541" r="7512" b="32727"/>
          <a:stretch>
            <a:fillRect/>
          </a:stretch>
        </p:blipFill>
        <p:spPr>
          <a:xfrm>
            <a:off x="24252" y="1124489"/>
            <a:ext cx="5399775" cy="3509369"/>
          </a:xfrm>
          <a:prstGeom prst="rect">
            <a:avLst/>
          </a:prstGeom>
          <a:ln w="12700">
            <a:miter lim="400000"/>
          </a:ln>
        </p:spPr>
      </p:pic>
      <p:grpSp>
        <p:nvGrpSpPr>
          <p:cNvPr id="800" name="그룹 3"/>
          <p:cNvGrpSpPr/>
          <p:nvPr/>
        </p:nvGrpSpPr>
        <p:grpSpPr>
          <a:xfrm>
            <a:off x="26842" y="4930545"/>
            <a:ext cx="9054822" cy="112684"/>
            <a:chOff x="0" y="0"/>
            <a:chExt cx="9054820" cy="112683"/>
          </a:xfrm>
        </p:grpSpPr>
        <p:sp>
          <p:nvSpPr>
            <p:cNvPr id="794"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795"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96"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97"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98"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99"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805" name="Group"/>
          <p:cNvGrpSpPr/>
          <p:nvPr/>
        </p:nvGrpSpPr>
        <p:grpSpPr>
          <a:xfrm>
            <a:off x="5468447" y="12999"/>
            <a:ext cx="3343014" cy="4908599"/>
            <a:chOff x="0" y="0"/>
            <a:chExt cx="3343012" cy="4908598"/>
          </a:xfrm>
        </p:grpSpPr>
        <p:grpSp>
          <p:nvGrpSpPr>
            <p:cNvPr id="803" name="Group"/>
            <p:cNvGrpSpPr/>
            <p:nvPr/>
          </p:nvGrpSpPr>
          <p:grpSpPr>
            <a:xfrm>
              <a:off x="527250" y="0"/>
              <a:ext cx="2138117" cy="3093475"/>
              <a:chOff x="0" y="0"/>
              <a:chExt cx="2138116" cy="3093474"/>
            </a:xfrm>
          </p:grpSpPr>
          <p:pic>
            <p:nvPicPr>
              <p:cNvPr id="801" name="Picture 2" descr="Picture 2"/>
              <p:cNvPicPr>
                <a:picLocks noChangeAspect="1"/>
              </p:cNvPicPr>
              <p:nvPr/>
            </p:nvPicPr>
            <p:blipFill>
              <a:blip r:embed="rId3">
                <a:extLst/>
              </a:blip>
              <a:stretch>
                <a:fillRect/>
              </a:stretch>
            </p:blipFill>
            <p:spPr>
              <a:xfrm>
                <a:off x="0" y="0"/>
                <a:ext cx="2076539" cy="3093475"/>
              </a:xfrm>
              <a:prstGeom prst="rect">
                <a:avLst/>
              </a:prstGeom>
              <a:ln w="12700" cap="flat">
                <a:noFill/>
                <a:miter lim="400000"/>
              </a:ln>
              <a:effectLst/>
            </p:spPr>
          </p:pic>
          <p:sp>
            <p:nvSpPr>
              <p:cNvPr id="802" name="15%…"/>
              <p:cNvSpPr txBox="1"/>
              <p:nvPr/>
            </p:nvSpPr>
            <p:spPr>
              <a:xfrm>
                <a:off x="355046" y="390877"/>
                <a:ext cx="1783071" cy="1361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800"/>
                </a:pPr>
                <a:r>
                  <a:t>15%</a:t>
                </a:r>
              </a:p>
              <a:p>
                <a:pPr>
                  <a:defRPr b="1" sz="3000"/>
                </a:pPr>
                <a:r>
                  <a:t>  Extra</a:t>
                </a:r>
              </a:p>
            </p:txBody>
          </p:sp>
        </p:grpSp>
        <p:sp>
          <p:nvSpPr>
            <p:cNvPr id="804" name="Income…"/>
            <p:cNvSpPr txBox="1"/>
            <p:nvPr/>
          </p:nvSpPr>
          <p:spPr>
            <a:xfrm>
              <a:off x="0" y="3102422"/>
              <a:ext cx="3343013" cy="18061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3000"/>
              </a:pPr>
              <a:r>
                <a:t>Income</a:t>
              </a:r>
            </a:p>
            <a:p>
              <a:pPr algn="ctr">
                <a:defRPr b="1" sz="3000"/>
              </a:pPr>
              <a:r>
                <a:t>On </a:t>
              </a:r>
            </a:p>
            <a:p>
              <a:pPr algn="ctr">
                <a:defRPr b="1" sz="3000"/>
              </a:pPr>
              <a:r>
                <a:t>Direct Distributor</a:t>
              </a:r>
            </a:p>
            <a:p>
              <a:pPr algn="ctr">
                <a:defRPr b="1" sz="3000"/>
              </a:pPr>
              <a:r>
                <a:t>1st Purchase BV </a:t>
              </a:r>
            </a:p>
          </p:txBody>
        </p:sp>
      </p:grpSp>
      <p:grpSp>
        <p:nvGrpSpPr>
          <p:cNvPr id="812" name="그룹 3"/>
          <p:cNvGrpSpPr/>
          <p:nvPr/>
        </p:nvGrpSpPr>
        <p:grpSpPr>
          <a:xfrm>
            <a:off x="31889" y="735843"/>
            <a:ext cx="5898942" cy="73410"/>
            <a:chOff x="0" y="0"/>
            <a:chExt cx="5898940" cy="73409"/>
          </a:xfrm>
        </p:grpSpPr>
        <p:sp>
          <p:nvSpPr>
            <p:cNvPr id="806" name="Rectangle 3"/>
            <p:cNvSpPr/>
            <p:nvPr/>
          </p:nvSpPr>
          <p:spPr>
            <a:xfrm>
              <a:off x="985163" y="186"/>
              <a:ext cx="988368" cy="73224"/>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807" name="Rectangle 4"/>
            <p:cNvSpPr/>
            <p:nvPr/>
          </p:nvSpPr>
          <p:spPr>
            <a:xfrm>
              <a:off x="1970327" y="186"/>
              <a:ext cx="988368" cy="73224"/>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08" name="Rectangle 5"/>
            <p:cNvSpPr/>
            <p:nvPr/>
          </p:nvSpPr>
          <p:spPr>
            <a:xfrm>
              <a:off x="2955491" y="186"/>
              <a:ext cx="988368" cy="73224"/>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09" name="Rectangle 6"/>
            <p:cNvSpPr/>
            <p:nvPr/>
          </p:nvSpPr>
          <p:spPr>
            <a:xfrm>
              <a:off x="4910574" y="0"/>
              <a:ext cx="988367" cy="73223"/>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10" name="Rectangle 7"/>
            <p:cNvSpPr/>
            <p:nvPr/>
          </p:nvSpPr>
          <p:spPr>
            <a:xfrm>
              <a:off x="3933033" y="186"/>
              <a:ext cx="988367" cy="73224"/>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11" name="Rectangle 2"/>
            <p:cNvSpPr/>
            <p:nvPr/>
          </p:nvSpPr>
          <p:spPr>
            <a:xfrm>
              <a:off x="-1" y="186"/>
              <a:ext cx="988368" cy="73224"/>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813" name="logo .jpg" descr="logo .jpg"/>
          <p:cNvPicPr>
            <a:picLocks noChangeAspect="1"/>
          </p:cNvPicPr>
          <p:nvPr/>
        </p:nvPicPr>
        <p:blipFill>
          <a:blip r:embed="rId4">
            <a:extLst/>
          </a:blip>
          <a:stretch>
            <a:fillRect/>
          </a:stretch>
        </p:blipFill>
        <p:spPr>
          <a:xfrm>
            <a:off x="8272733" y="59"/>
            <a:ext cx="838055" cy="8278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05"/>
                                        </p:tgtEl>
                                        <p:attrNameLst>
                                          <p:attrName>style.visibility</p:attrName>
                                        </p:attrNameLst>
                                      </p:cBhvr>
                                      <p:to>
                                        <p:strVal val="visible"/>
                                      </p:to>
                                    </p:set>
                                    <p:animEffect filter="dissolve" transition="in">
                                      <p:cBhvr>
                                        <p:cTn id="7" dur="3000"/>
                                        <p:tgtEl>
                                          <p:spTgt spid="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Title 2"/>
          <p:cNvSpPr txBox="1"/>
          <p:nvPr>
            <p:ph type="title"/>
          </p:nvPr>
        </p:nvSpPr>
        <p:spPr>
          <a:xfrm>
            <a:off x="0" y="25734"/>
            <a:ext cx="8320081" cy="776532"/>
          </a:xfrm>
          <a:prstGeom prst="rect">
            <a:avLst/>
          </a:prstGeom>
        </p:spPr>
        <p:txBody>
          <a:bodyPr/>
          <a:lstStyle/>
          <a:p>
            <a:pPr/>
            <a:r>
              <a:t> 3) Sponsor</a:t>
            </a:r>
            <a:r>
              <a:rPr>
                <a:solidFill>
                  <a:schemeClr val="accent1">
                    <a:lumOff val="-9019"/>
                  </a:schemeClr>
                </a:solidFill>
              </a:rPr>
              <a:t> </a:t>
            </a:r>
            <a:r>
              <a:t>Income:- </a:t>
            </a:r>
          </a:p>
        </p:txBody>
      </p:sp>
      <p:pic>
        <p:nvPicPr>
          <p:cNvPr id="816" name="Forced-Matrix-Plan-M-x-N-.png" descr="Forced-Matrix-Plan-M-x-N-.png"/>
          <p:cNvPicPr>
            <a:picLocks noChangeAspect="1"/>
          </p:cNvPicPr>
          <p:nvPr/>
        </p:nvPicPr>
        <p:blipFill>
          <a:blip r:embed="rId2">
            <a:extLst/>
          </a:blip>
          <a:srcRect l="42528" t="12178" r="43574" b="65792"/>
          <a:stretch>
            <a:fillRect/>
          </a:stretch>
        </p:blipFill>
        <p:spPr>
          <a:xfrm>
            <a:off x="2857994" y="1021392"/>
            <a:ext cx="806438" cy="903353"/>
          </a:xfrm>
          <a:prstGeom prst="rect">
            <a:avLst/>
          </a:prstGeom>
          <a:ln w="12700">
            <a:miter lim="400000"/>
          </a:ln>
        </p:spPr>
      </p:pic>
      <p:pic>
        <p:nvPicPr>
          <p:cNvPr id="817" name="Picture 4" descr="Picture 4"/>
          <p:cNvPicPr>
            <a:picLocks noChangeAspect="1"/>
          </p:cNvPicPr>
          <p:nvPr/>
        </p:nvPicPr>
        <p:blipFill>
          <a:blip r:embed="rId3">
            <a:extLst/>
          </a:blip>
          <a:stretch>
            <a:fillRect/>
          </a:stretch>
        </p:blipFill>
        <p:spPr>
          <a:xfrm>
            <a:off x="1188433" y="1938079"/>
            <a:ext cx="4145574" cy="266385"/>
          </a:xfrm>
          <a:prstGeom prst="rect">
            <a:avLst/>
          </a:prstGeom>
          <a:ln w="12700">
            <a:miter lim="400000"/>
          </a:ln>
        </p:spPr>
      </p:pic>
      <p:sp>
        <p:nvSpPr>
          <p:cNvPr id="818" name="Rectangle 6"/>
          <p:cNvSpPr txBox="1"/>
          <p:nvPr/>
        </p:nvSpPr>
        <p:spPr>
          <a:xfrm>
            <a:off x="5034750" y="1254596"/>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819" name="Rectangle 21"/>
          <p:cNvSpPr txBox="1"/>
          <p:nvPr/>
        </p:nvSpPr>
        <p:spPr>
          <a:xfrm>
            <a:off x="276205" y="1254596"/>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820" name="Arrow"/>
          <p:cNvSpPr/>
          <p:nvPr/>
        </p:nvSpPr>
        <p:spPr>
          <a:xfrm rot="5440012">
            <a:off x="1133629" y="3911526"/>
            <a:ext cx="4214367" cy="448821"/>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821" name="Forced-Matrix-Plan-M-x-N-.png" descr="Forced-Matrix-Plan-M-x-N-.png"/>
          <p:cNvPicPr>
            <a:picLocks noChangeAspect="1"/>
          </p:cNvPicPr>
          <p:nvPr/>
        </p:nvPicPr>
        <p:blipFill>
          <a:blip r:embed="rId2">
            <a:extLst/>
          </a:blip>
          <a:srcRect l="42528" t="12178" r="43574" b="65792"/>
          <a:stretch>
            <a:fillRect/>
          </a:stretch>
        </p:blipFill>
        <p:spPr>
          <a:xfrm>
            <a:off x="822873" y="2303643"/>
            <a:ext cx="806438" cy="903353"/>
          </a:xfrm>
          <a:prstGeom prst="rect">
            <a:avLst/>
          </a:prstGeom>
          <a:ln w="12700">
            <a:miter lim="400000"/>
          </a:ln>
        </p:spPr>
      </p:pic>
      <p:sp>
        <p:nvSpPr>
          <p:cNvPr id="822" name="Rectangle 21"/>
          <p:cNvSpPr txBox="1"/>
          <p:nvPr/>
        </p:nvSpPr>
        <p:spPr>
          <a:xfrm>
            <a:off x="636742" y="3304935"/>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latin typeface="Arial Rounded MT Bold"/>
                <a:ea typeface="Arial Rounded MT Bold"/>
                <a:cs typeface="Arial Rounded MT Bold"/>
                <a:sym typeface="Arial Rounded MT Bold"/>
              </a:defRPr>
            </a:lvl1pPr>
          </a:lstStyle>
          <a:p>
            <a:pPr/>
            <a:r>
              <a:t>CASH= 7000/-</a:t>
            </a:r>
          </a:p>
        </p:txBody>
      </p:sp>
      <p:sp>
        <p:nvSpPr>
          <p:cNvPr id="823" name="Rectangle 21"/>
          <p:cNvSpPr txBox="1"/>
          <p:nvPr/>
        </p:nvSpPr>
        <p:spPr>
          <a:xfrm>
            <a:off x="827517" y="3780640"/>
            <a:ext cx="1804033"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BV = 4900</a:t>
            </a:r>
          </a:p>
        </p:txBody>
      </p:sp>
      <p:pic>
        <p:nvPicPr>
          <p:cNvPr id="824" name="Forced-Matrix-Plan-M-x-N-.png" descr="Forced-Matrix-Plan-M-x-N-.png"/>
          <p:cNvPicPr>
            <a:picLocks noChangeAspect="1"/>
          </p:cNvPicPr>
          <p:nvPr/>
        </p:nvPicPr>
        <p:blipFill>
          <a:blip r:embed="rId2">
            <a:extLst/>
          </a:blip>
          <a:srcRect l="42528" t="12178" r="43574" b="65792"/>
          <a:stretch>
            <a:fillRect/>
          </a:stretch>
        </p:blipFill>
        <p:spPr>
          <a:xfrm>
            <a:off x="4800974" y="2313251"/>
            <a:ext cx="806437" cy="903353"/>
          </a:xfrm>
          <a:prstGeom prst="rect">
            <a:avLst/>
          </a:prstGeom>
          <a:ln w="12700">
            <a:miter lim="400000"/>
          </a:ln>
        </p:spPr>
      </p:pic>
      <p:sp>
        <p:nvSpPr>
          <p:cNvPr id="825" name="Rectangle 21"/>
          <p:cNvSpPr txBox="1"/>
          <p:nvPr/>
        </p:nvSpPr>
        <p:spPr>
          <a:xfrm>
            <a:off x="4010721" y="3314543"/>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latin typeface="Arial Rounded MT Bold"/>
                <a:ea typeface="Arial Rounded MT Bold"/>
                <a:cs typeface="Arial Rounded MT Bold"/>
                <a:sym typeface="Arial Rounded MT Bold"/>
              </a:defRPr>
            </a:lvl1pPr>
          </a:lstStyle>
          <a:p>
            <a:pPr/>
            <a:r>
              <a:t>CASH= 7000/-</a:t>
            </a:r>
          </a:p>
        </p:txBody>
      </p:sp>
      <p:sp>
        <p:nvSpPr>
          <p:cNvPr id="826" name="Rectangle 21"/>
          <p:cNvSpPr txBox="1"/>
          <p:nvPr/>
        </p:nvSpPr>
        <p:spPr>
          <a:xfrm>
            <a:off x="4023421" y="3780640"/>
            <a:ext cx="2386957" cy="411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BV = 4900</a:t>
            </a:r>
          </a:p>
        </p:txBody>
      </p:sp>
      <p:pic>
        <p:nvPicPr>
          <p:cNvPr id="827" name="Picture 10" descr="Picture 10"/>
          <p:cNvPicPr>
            <a:picLocks noChangeAspect="1"/>
          </p:cNvPicPr>
          <p:nvPr/>
        </p:nvPicPr>
        <p:blipFill>
          <a:blip r:embed="rId4">
            <a:extLst/>
          </a:blip>
          <a:srcRect l="0" t="0" r="0" b="93641"/>
          <a:stretch>
            <a:fillRect/>
          </a:stretch>
        </p:blipFill>
        <p:spPr>
          <a:xfrm>
            <a:off x="2496738" y="3960384"/>
            <a:ext cx="1462350" cy="51799"/>
          </a:xfrm>
          <a:prstGeom prst="rect">
            <a:avLst/>
          </a:prstGeom>
          <a:ln w="12700">
            <a:miter lim="400000"/>
          </a:ln>
          <a:effectLst>
            <a:outerShdw sx="100000" sy="100000" kx="0" ky="0" algn="b" rotWithShape="0" blurRad="139700" dist="165100" dir="2700000">
              <a:srgbClr val="000000">
                <a:alpha val="30000"/>
              </a:srgbClr>
            </a:outerShdw>
          </a:effectLst>
        </p:spPr>
      </p:pic>
      <p:sp>
        <p:nvSpPr>
          <p:cNvPr id="828" name="Rounded Rectangle"/>
          <p:cNvSpPr/>
          <p:nvPr/>
        </p:nvSpPr>
        <p:spPr>
          <a:xfrm>
            <a:off x="6436041" y="854938"/>
            <a:ext cx="2409644" cy="2616442"/>
          </a:xfrm>
          <a:prstGeom prst="roundRect">
            <a:avLst>
              <a:gd name="adj" fmla="val 7906"/>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grpSp>
        <p:nvGrpSpPr>
          <p:cNvPr id="831" name="Group"/>
          <p:cNvGrpSpPr/>
          <p:nvPr/>
        </p:nvGrpSpPr>
        <p:grpSpPr>
          <a:xfrm>
            <a:off x="7136679" y="1021392"/>
            <a:ext cx="1804032" cy="682783"/>
            <a:chOff x="0" y="0"/>
            <a:chExt cx="1804031" cy="682782"/>
          </a:xfrm>
        </p:grpSpPr>
        <p:sp>
          <p:nvSpPr>
            <p:cNvPr id="829" name="Rectangle 21"/>
            <p:cNvSpPr txBox="1"/>
            <p:nvPr/>
          </p:nvSpPr>
          <p:spPr>
            <a:xfrm>
              <a:off x="0" y="271304"/>
              <a:ext cx="1804032" cy="41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4900 BV</a:t>
              </a:r>
            </a:p>
          </p:txBody>
        </p:sp>
        <p:sp>
          <p:nvSpPr>
            <p:cNvPr id="830" name="Rectangle 21"/>
            <p:cNvSpPr txBox="1"/>
            <p:nvPr/>
          </p:nvSpPr>
          <p:spPr>
            <a:xfrm>
              <a:off x="102644" y="0"/>
              <a:ext cx="1246978"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BRANCH-1</a:t>
              </a:r>
            </a:p>
          </p:txBody>
        </p:sp>
      </p:grpSp>
      <p:sp>
        <p:nvSpPr>
          <p:cNvPr id="832" name="+"/>
          <p:cNvSpPr txBox="1"/>
          <p:nvPr/>
        </p:nvSpPr>
        <p:spPr>
          <a:xfrm>
            <a:off x="6652603" y="1938863"/>
            <a:ext cx="341472"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solidFill>
                  <a:schemeClr val="accent6"/>
                </a:solidFill>
              </a:defRPr>
            </a:lvl1pPr>
          </a:lstStyle>
          <a:p>
            <a:pPr/>
            <a:r>
              <a:t>+</a:t>
            </a:r>
          </a:p>
        </p:txBody>
      </p:sp>
      <p:sp>
        <p:nvSpPr>
          <p:cNvPr id="833" name="Line"/>
          <p:cNvSpPr/>
          <p:nvPr/>
        </p:nvSpPr>
        <p:spPr>
          <a:xfrm>
            <a:off x="6525615" y="2452209"/>
            <a:ext cx="2230497" cy="1"/>
          </a:xfrm>
          <a:prstGeom prst="line">
            <a:avLst/>
          </a:prstGeom>
          <a:ln w="25400">
            <a:solidFill>
              <a:schemeClr val="accent1"/>
            </a:solidFill>
          </a:ln>
          <a:effectLst>
            <a:outerShdw sx="100000" sy="100000" kx="0" ky="0" algn="b" rotWithShape="0" blurRad="38100" dist="20000" dir="5400000">
              <a:srgbClr val="000000">
                <a:alpha val="38000"/>
              </a:srgbClr>
            </a:outerShdw>
          </a:effectLst>
        </p:spPr>
        <p:txBody>
          <a:bodyPr lIns="45719" rIns="45719"/>
          <a:lstStyle/>
          <a:p>
            <a:pPr/>
          </a:p>
        </p:txBody>
      </p:sp>
      <p:grpSp>
        <p:nvGrpSpPr>
          <p:cNvPr id="836" name="Group"/>
          <p:cNvGrpSpPr/>
          <p:nvPr/>
        </p:nvGrpSpPr>
        <p:grpSpPr>
          <a:xfrm>
            <a:off x="7136679" y="1729880"/>
            <a:ext cx="1804032" cy="682784"/>
            <a:chOff x="0" y="0"/>
            <a:chExt cx="1804031" cy="682782"/>
          </a:xfrm>
        </p:grpSpPr>
        <p:sp>
          <p:nvSpPr>
            <p:cNvPr id="834" name="Rectangle 21"/>
            <p:cNvSpPr txBox="1"/>
            <p:nvPr/>
          </p:nvSpPr>
          <p:spPr>
            <a:xfrm>
              <a:off x="0" y="271304"/>
              <a:ext cx="1804032" cy="41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2300">
                  <a:solidFill>
                    <a:srgbClr val="0409AE"/>
                  </a:solidFill>
                  <a:latin typeface="Arial Rounded MT Bold"/>
                  <a:ea typeface="Arial Rounded MT Bold"/>
                  <a:cs typeface="Arial Rounded MT Bold"/>
                  <a:sym typeface="Arial Rounded MT Bold"/>
                </a:defRPr>
              </a:lvl1pPr>
            </a:lstStyle>
            <a:p>
              <a:pPr/>
              <a:r>
                <a:t>4900 BV</a:t>
              </a:r>
            </a:p>
          </p:txBody>
        </p:sp>
        <p:sp>
          <p:nvSpPr>
            <p:cNvPr id="835" name="Rectangle 21"/>
            <p:cNvSpPr txBox="1"/>
            <p:nvPr/>
          </p:nvSpPr>
          <p:spPr>
            <a:xfrm>
              <a:off x="102644" y="0"/>
              <a:ext cx="1246978"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BRANCH-2</a:t>
              </a:r>
            </a:p>
          </p:txBody>
        </p:sp>
      </p:grpSp>
      <p:sp>
        <p:nvSpPr>
          <p:cNvPr id="837" name="Rectangle 21"/>
          <p:cNvSpPr txBox="1"/>
          <p:nvPr/>
        </p:nvSpPr>
        <p:spPr>
          <a:xfrm>
            <a:off x="7069419" y="2598267"/>
            <a:ext cx="2386958" cy="7543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defTabSz="685800">
              <a:defRPr sz="2300">
                <a:latin typeface="Arial Rounded MT Bold"/>
                <a:ea typeface="Arial Rounded MT Bold"/>
                <a:cs typeface="Arial Rounded MT Bold"/>
                <a:sym typeface="Arial Rounded MT Bold"/>
              </a:defRPr>
            </a:pPr>
            <a:r>
              <a:t>TOTAL BV</a:t>
            </a:r>
          </a:p>
          <a:p>
            <a:pPr defTabSz="685800">
              <a:defRPr sz="2300">
                <a:latin typeface="Arial Rounded MT Bold"/>
                <a:ea typeface="Arial Rounded MT Bold"/>
                <a:cs typeface="Arial Rounded MT Bold"/>
                <a:sym typeface="Arial Rounded MT Bold"/>
              </a:defRPr>
            </a:pPr>
            <a:r>
              <a:t>9,800 BV</a:t>
            </a:r>
          </a:p>
        </p:txBody>
      </p:sp>
      <p:sp>
        <p:nvSpPr>
          <p:cNvPr id="838" name="Sponsor Income:-"/>
          <p:cNvSpPr txBox="1"/>
          <p:nvPr/>
        </p:nvSpPr>
        <p:spPr>
          <a:xfrm>
            <a:off x="6347011" y="3767334"/>
            <a:ext cx="2668288" cy="42478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300">
                <a:solidFill>
                  <a:srgbClr val="404040"/>
                </a:solidFill>
              </a:defRPr>
            </a:pPr>
            <a:r>
              <a:t>Sponsor</a:t>
            </a:r>
            <a:r>
              <a:rPr>
                <a:solidFill>
                  <a:schemeClr val="accent1">
                    <a:lumOff val="-9019"/>
                  </a:schemeClr>
                </a:solidFill>
              </a:rPr>
              <a:t> </a:t>
            </a:r>
            <a:r>
              <a:t>Income:- </a:t>
            </a:r>
          </a:p>
        </p:txBody>
      </p:sp>
      <p:grpSp>
        <p:nvGrpSpPr>
          <p:cNvPr id="841" name="Group"/>
          <p:cNvGrpSpPr/>
          <p:nvPr/>
        </p:nvGrpSpPr>
        <p:grpSpPr>
          <a:xfrm>
            <a:off x="6034922" y="4246737"/>
            <a:ext cx="5197856" cy="635892"/>
            <a:chOff x="0" y="0"/>
            <a:chExt cx="5197854" cy="635891"/>
          </a:xfrm>
        </p:grpSpPr>
        <p:sp>
          <p:nvSpPr>
            <p:cNvPr id="839" name="Rectangle 6"/>
            <p:cNvSpPr/>
            <p:nvPr/>
          </p:nvSpPr>
          <p:spPr>
            <a:xfrm>
              <a:off x="-1" y="0"/>
              <a:ext cx="3036474" cy="635892"/>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40" name="15% = 1470/-"/>
            <p:cNvSpPr txBox="1"/>
            <p:nvPr/>
          </p:nvSpPr>
          <p:spPr>
            <a:xfrm>
              <a:off x="40236" y="41618"/>
              <a:ext cx="5157619" cy="55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3600">
                  <a:latin typeface="Copperplate"/>
                  <a:ea typeface="Copperplate"/>
                  <a:cs typeface="Copperplate"/>
                  <a:sym typeface="Copperplate"/>
                </a:defRPr>
              </a:lvl1pPr>
            </a:lstStyle>
            <a:p>
              <a:pPr/>
              <a:r>
                <a:t>15% = 1470/- </a:t>
              </a:r>
            </a:p>
          </p:txBody>
        </p:sp>
      </p:grpSp>
      <p:grpSp>
        <p:nvGrpSpPr>
          <p:cNvPr id="848" name="그룹 3"/>
          <p:cNvGrpSpPr/>
          <p:nvPr/>
        </p:nvGrpSpPr>
        <p:grpSpPr>
          <a:xfrm>
            <a:off x="31889" y="735843"/>
            <a:ext cx="6116164" cy="76113"/>
            <a:chOff x="0" y="0"/>
            <a:chExt cx="6116163" cy="76112"/>
          </a:xfrm>
        </p:grpSpPr>
        <p:sp>
          <p:nvSpPr>
            <p:cNvPr id="842" name="Rectangle 3"/>
            <p:cNvSpPr/>
            <p:nvPr/>
          </p:nvSpPr>
          <p:spPr>
            <a:xfrm>
              <a:off x="1021441" y="193"/>
              <a:ext cx="1024763" cy="75920"/>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843" name="Rectangle 4"/>
            <p:cNvSpPr/>
            <p:nvPr/>
          </p:nvSpPr>
          <p:spPr>
            <a:xfrm>
              <a:off x="2042883" y="193"/>
              <a:ext cx="1024763" cy="75920"/>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44" name="Rectangle 5"/>
            <p:cNvSpPr/>
            <p:nvPr/>
          </p:nvSpPr>
          <p:spPr>
            <a:xfrm>
              <a:off x="3064324" y="193"/>
              <a:ext cx="1024763" cy="75920"/>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45" name="Rectangle 6"/>
            <p:cNvSpPr/>
            <p:nvPr/>
          </p:nvSpPr>
          <p:spPr>
            <a:xfrm>
              <a:off x="5091401" y="0"/>
              <a:ext cx="1024763" cy="75920"/>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46" name="Rectangle 7"/>
            <p:cNvSpPr/>
            <p:nvPr/>
          </p:nvSpPr>
          <p:spPr>
            <a:xfrm>
              <a:off x="4077863" y="193"/>
              <a:ext cx="1024763" cy="75920"/>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47" name="Rectangle 2"/>
            <p:cNvSpPr/>
            <p:nvPr/>
          </p:nvSpPr>
          <p:spPr>
            <a:xfrm>
              <a:off x="-1" y="193"/>
              <a:ext cx="1024763" cy="75920"/>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849" name="logo .jpg" descr="logo .jpg"/>
          <p:cNvPicPr>
            <a:picLocks noChangeAspect="1"/>
          </p:cNvPicPr>
          <p:nvPr/>
        </p:nvPicPr>
        <p:blipFill>
          <a:blip r:embed="rId5">
            <a:extLst/>
          </a:blip>
          <a:stretch>
            <a:fillRect/>
          </a:stretch>
        </p:blipFill>
        <p:spPr>
          <a:xfrm>
            <a:off x="8272733" y="59"/>
            <a:ext cx="838055" cy="8278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816"/>
                                        </p:tgtEl>
                                        <p:attrNameLst>
                                          <p:attrName>style.visibility</p:attrName>
                                        </p:attrNameLst>
                                      </p:cBhvr>
                                      <p:to>
                                        <p:strVal val="visible"/>
                                      </p:to>
                                    </p:set>
                                    <p:animEffect filter="wipe(left)" transition="in">
                                      <p:cBhvr>
                                        <p:cTn id="7" dur="700"/>
                                        <p:tgtEl>
                                          <p:spTgt spid="8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817"/>
                                        </p:tgtEl>
                                        <p:attrNameLst>
                                          <p:attrName>style.visibility</p:attrName>
                                        </p:attrNameLst>
                                      </p:cBhvr>
                                      <p:to>
                                        <p:strVal val="visible"/>
                                      </p:to>
                                    </p:set>
                                    <p:animEffect filter="dissolve" transition="in">
                                      <p:cBhvr>
                                        <p:cTn id="12" dur="500"/>
                                        <p:tgtEl>
                                          <p:spTgt spid="81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819"/>
                                        </p:tgtEl>
                                        <p:attrNameLst>
                                          <p:attrName>style.visibility</p:attrName>
                                        </p:attrNameLst>
                                      </p:cBhvr>
                                      <p:to>
                                        <p:strVal val="visible"/>
                                      </p:to>
                                    </p:set>
                                    <p:animEffect filter="wipe(left)" transition="in">
                                      <p:cBhvr>
                                        <p:cTn id="17" dur="500"/>
                                        <p:tgtEl>
                                          <p:spTgt spid="81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818"/>
                                        </p:tgtEl>
                                        <p:attrNameLst>
                                          <p:attrName>style.visibility</p:attrName>
                                        </p:attrNameLst>
                                      </p:cBhvr>
                                      <p:to>
                                        <p:strVal val="visible"/>
                                      </p:to>
                                    </p:set>
                                    <p:animEffect filter="wipe(left)" transition="in">
                                      <p:cBhvr>
                                        <p:cTn id="22" dur="500"/>
                                        <p:tgtEl>
                                          <p:spTgt spid="81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820"/>
                                        </p:tgtEl>
                                        <p:attrNameLst>
                                          <p:attrName>style.visibility</p:attrName>
                                        </p:attrNameLst>
                                      </p:cBhvr>
                                      <p:to>
                                        <p:strVal val="visible"/>
                                      </p:to>
                                    </p:set>
                                    <p:animEffect filter="wipe(left)" transition="in">
                                      <p:cBhvr>
                                        <p:cTn id="27" dur="800"/>
                                        <p:tgtEl>
                                          <p:spTgt spid="82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821"/>
                                        </p:tgtEl>
                                        <p:attrNameLst>
                                          <p:attrName>style.visibility</p:attrName>
                                        </p:attrNameLst>
                                      </p:cBhvr>
                                      <p:to>
                                        <p:strVal val="visible"/>
                                      </p:to>
                                    </p:set>
                                    <p:animEffect filter="wipe(left)" transition="in">
                                      <p:cBhvr>
                                        <p:cTn id="32" dur="700"/>
                                        <p:tgtEl>
                                          <p:spTgt spid="82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822"/>
                                        </p:tgtEl>
                                        <p:attrNameLst>
                                          <p:attrName>style.visibility</p:attrName>
                                        </p:attrNameLst>
                                      </p:cBhvr>
                                      <p:to>
                                        <p:strVal val="visible"/>
                                      </p:to>
                                    </p:set>
                                    <p:animEffect filter="wipe(left)" transition="in">
                                      <p:cBhvr>
                                        <p:cTn id="37" dur="500"/>
                                        <p:tgtEl>
                                          <p:spTgt spid="82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823"/>
                                        </p:tgtEl>
                                        <p:attrNameLst>
                                          <p:attrName>style.visibility</p:attrName>
                                        </p:attrNameLst>
                                      </p:cBhvr>
                                      <p:to>
                                        <p:strVal val="visible"/>
                                      </p:to>
                                    </p:set>
                                    <p:animEffect filter="wipe(left)" transition="in">
                                      <p:cBhvr>
                                        <p:cTn id="42" dur="500"/>
                                        <p:tgtEl>
                                          <p:spTgt spid="823"/>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824"/>
                                        </p:tgtEl>
                                        <p:attrNameLst>
                                          <p:attrName>style.visibility</p:attrName>
                                        </p:attrNameLst>
                                      </p:cBhvr>
                                      <p:to>
                                        <p:strVal val="visible"/>
                                      </p:to>
                                    </p:set>
                                    <p:animEffect filter="wipe(left)" transition="in">
                                      <p:cBhvr>
                                        <p:cTn id="47" dur="700"/>
                                        <p:tgtEl>
                                          <p:spTgt spid="824"/>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825"/>
                                        </p:tgtEl>
                                        <p:attrNameLst>
                                          <p:attrName>style.visibility</p:attrName>
                                        </p:attrNameLst>
                                      </p:cBhvr>
                                      <p:to>
                                        <p:strVal val="visible"/>
                                      </p:to>
                                    </p:set>
                                    <p:animEffect filter="wipe(left)" transition="in">
                                      <p:cBhvr>
                                        <p:cTn id="52" dur="500"/>
                                        <p:tgtEl>
                                          <p:spTgt spid="825"/>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1" fill="hold">
                                  <p:stCondLst>
                                    <p:cond delay="0"/>
                                  </p:stCondLst>
                                  <p:iterate type="el" backwards="0">
                                    <p:tmAbs val="0"/>
                                  </p:iterate>
                                  <p:childTnLst>
                                    <p:set>
                                      <p:cBhvr>
                                        <p:cTn id="56" fill="hold"/>
                                        <p:tgtEl>
                                          <p:spTgt spid="826"/>
                                        </p:tgtEl>
                                        <p:attrNameLst>
                                          <p:attrName>style.visibility</p:attrName>
                                        </p:attrNameLst>
                                      </p:cBhvr>
                                      <p:to>
                                        <p:strVal val="visible"/>
                                      </p:to>
                                    </p:set>
                                    <p:animEffect filter="wipe(left)" transition="in">
                                      <p:cBhvr>
                                        <p:cTn id="57" dur="500"/>
                                        <p:tgtEl>
                                          <p:spTgt spid="826"/>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827"/>
                                        </p:tgtEl>
                                        <p:attrNameLst>
                                          <p:attrName>style.visibility</p:attrName>
                                        </p:attrNameLst>
                                      </p:cBhvr>
                                      <p:to>
                                        <p:strVal val="visible"/>
                                      </p:to>
                                    </p:set>
                                    <p:animEffect filter="dissolve" transition="in">
                                      <p:cBhvr>
                                        <p:cTn id="62" dur="500"/>
                                        <p:tgtEl>
                                          <p:spTgt spid="827"/>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3" fill="hold">
                                  <p:stCondLst>
                                    <p:cond delay="0"/>
                                  </p:stCondLst>
                                  <p:iterate type="el" backwards="0">
                                    <p:tmAbs val="0"/>
                                  </p:iterate>
                                  <p:childTnLst>
                                    <p:set>
                                      <p:cBhvr>
                                        <p:cTn id="66" fill="hold"/>
                                        <p:tgtEl>
                                          <p:spTgt spid="831"/>
                                        </p:tgtEl>
                                        <p:attrNameLst>
                                          <p:attrName>style.visibility</p:attrName>
                                        </p:attrNameLst>
                                      </p:cBhvr>
                                      <p:to>
                                        <p:strVal val="visible"/>
                                      </p:to>
                                    </p:set>
                                    <p:animEffect filter="wipe(left)" transition="in">
                                      <p:cBhvr>
                                        <p:cTn id="67" dur="700"/>
                                        <p:tgtEl>
                                          <p:spTgt spid="831"/>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5" grpId="14" fill="hold">
                                  <p:stCondLst>
                                    <p:cond delay="0"/>
                                  </p:stCondLst>
                                  <p:iterate type="el" backwards="0">
                                    <p:tmAbs val="0"/>
                                  </p:iterate>
                                  <p:childTnLst>
                                    <p:set>
                                      <p:cBhvr>
                                        <p:cTn id="71" fill="hold"/>
                                        <p:tgtEl>
                                          <p:spTgt spid="832"/>
                                        </p:tgtEl>
                                        <p:attrNameLst>
                                          <p:attrName>style.visibility</p:attrName>
                                        </p:attrNameLst>
                                      </p:cBhvr>
                                      <p:to>
                                        <p:strVal val="visible"/>
                                      </p:to>
                                    </p:set>
                                    <p:anim calcmode="lin" valueType="num">
                                      <p:cBhvr>
                                        <p:cTn id="72" dur="500" fill="hold"/>
                                        <p:tgtEl>
                                          <p:spTgt spid="832"/>
                                        </p:tgtEl>
                                        <p:attrNameLst>
                                          <p:attrName>ppt_w</p:attrName>
                                        </p:attrNameLst>
                                      </p:cBhvr>
                                      <p:tavLst>
                                        <p:tav tm="0">
                                          <p:val>
                                            <p:fltVal val="0"/>
                                          </p:val>
                                        </p:tav>
                                        <p:tav tm="100000">
                                          <p:val>
                                            <p:strVal val="#ppt_w"/>
                                          </p:val>
                                        </p:tav>
                                      </p:tavLst>
                                    </p:anim>
                                    <p:anim calcmode="lin" valueType="num">
                                      <p:cBhvr>
                                        <p:cTn id="73" dur="500" fill="hold"/>
                                        <p:tgtEl>
                                          <p:spTgt spid="832"/>
                                        </p:tgtEl>
                                        <p:attrNameLst>
                                          <p:attrName>ppt_h</p:attrName>
                                        </p:attrNameLst>
                                      </p:cBhvr>
                                      <p:tavLst>
                                        <p:tav tm="0">
                                          <p:val>
                                            <p:fltVal val="0"/>
                                          </p:val>
                                        </p:tav>
                                        <p:tav tm="100000">
                                          <p:val>
                                            <p:strVal val="#ppt_h"/>
                                          </p:val>
                                        </p:tav>
                                      </p:tavLst>
                                    </p:anim>
                                    <p:anim calcmode="lin" valueType="num">
                                      <p:cBhvr>
                                        <p:cTn id="74" dur="500" fill="hold"/>
                                        <p:tgtEl>
                                          <p:spTgt spid="832"/>
                                        </p:tgtEl>
                                        <p:attrNameLst>
                                          <p:attrName>ppt_x</p:attrName>
                                        </p:attrNameLst>
                                      </p:cBhvr>
                                      <p:tavLst>
                                        <p:tav tm="0" fmla="#ppt_x+(cos(-2*pi*(1-$))*-#ppt_x-sin(-2*pi*(1-$))*(1-#ppt_y))*(1-$)">
                                          <p:val>
                                            <p:fltVal val="0"/>
                                          </p:val>
                                        </p:tav>
                                        <p:tav tm="100000">
                                          <p:val>
                                            <p:fltVal val="1"/>
                                          </p:val>
                                        </p:tav>
                                      </p:tavLst>
                                    </p:anim>
                                    <p:anim calcmode="lin" valueType="num">
                                      <p:cBhvr>
                                        <p:cTn id="75" dur="500" fill="hold"/>
                                        <p:tgtEl>
                                          <p:spTgt spid="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Subtype="8" presetID="22" grpId="15" fill="hold">
                                  <p:stCondLst>
                                    <p:cond delay="0"/>
                                  </p:stCondLst>
                                  <p:iterate type="el" backwards="0">
                                    <p:tmAbs val="0"/>
                                  </p:iterate>
                                  <p:childTnLst>
                                    <p:set>
                                      <p:cBhvr>
                                        <p:cTn id="79" fill="hold"/>
                                        <p:tgtEl>
                                          <p:spTgt spid="836"/>
                                        </p:tgtEl>
                                        <p:attrNameLst>
                                          <p:attrName>style.visibility</p:attrName>
                                        </p:attrNameLst>
                                      </p:cBhvr>
                                      <p:to>
                                        <p:strVal val="visible"/>
                                      </p:to>
                                    </p:set>
                                    <p:animEffect filter="wipe(left)" transition="in">
                                      <p:cBhvr>
                                        <p:cTn id="80" dur="800"/>
                                        <p:tgtEl>
                                          <p:spTgt spid="836"/>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0" presetID="15" grpId="16" fill="hold">
                                  <p:stCondLst>
                                    <p:cond delay="0"/>
                                  </p:stCondLst>
                                  <p:iterate type="el" backwards="0">
                                    <p:tmAbs val="0"/>
                                  </p:iterate>
                                  <p:childTnLst>
                                    <p:set>
                                      <p:cBhvr>
                                        <p:cTn id="84" fill="hold"/>
                                        <p:tgtEl>
                                          <p:spTgt spid="833"/>
                                        </p:tgtEl>
                                        <p:attrNameLst>
                                          <p:attrName>style.visibility</p:attrName>
                                        </p:attrNameLst>
                                      </p:cBhvr>
                                      <p:to>
                                        <p:strVal val="visible"/>
                                      </p:to>
                                    </p:set>
                                    <p:anim calcmode="lin" valueType="num">
                                      <p:cBhvr>
                                        <p:cTn id="85" dur="1000" fill="hold"/>
                                        <p:tgtEl>
                                          <p:spTgt spid="833"/>
                                        </p:tgtEl>
                                        <p:attrNameLst>
                                          <p:attrName>ppt_w</p:attrName>
                                        </p:attrNameLst>
                                      </p:cBhvr>
                                      <p:tavLst>
                                        <p:tav tm="0">
                                          <p:val>
                                            <p:fltVal val="0"/>
                                          </p:val>
                                        </p:tav>
                                        <p:tav tm="100000">
                                          <p:val>
                                            <p:strVal val="#ppt_w"/>
                                          </p:val>
                                        </p:tav>
                                      </p:tavLst>
                                    </p:anim>
                                    <p:anim calcmode="lin" valueType="num">
                                      <p:cBhvr>
                                        <p:cTn id="86" dur="1000" fill="hold"/>
                                        <p:tgtEl>
                                          <p:spTgt spid="833"/>
                                        </p:tgtEl>
                                        <p:attrNameLst>
                                          <p:attrName>ppt_h</p:attrName>
                                        </p:attrNameLst>
                                      </p:cBhvr>
                                      <p:tavLst>
                                        <p:tav tm="0">
                                          <p:val>
                                            <p:fltVal val="0"/>
                                          </p:val>
                                        </p:tav>
                                        <p:tav tm="100000">
                                          <p:val>
                                            <p:strVal val="#ppt_h"/>
                                          </p:val>
                                        </p:tav>
                                      </p:tavLst>
                                    </p:anim>
                                    <p:anim calcmode="lin" valueType="num">
                                      <p:cBhvr>
                                        <p:cTn id="87" dur="1000" fill="hold"/>
                                        <p:tgtEl>
                                          <p:spTgt spid="83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8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8" presetID="22" grpId="17" fill="hold">
                                  <p:stCondLst>
                                    <p:cond delay="0"/>
                                  </p:stCondLst>
                                  <p:iterate type="el" backwards="0">
                                    <p:tmAbs val="0"/>
                                  </p:iterate>
                                  <p:childTnLst>
                                    <p:set>
                                      <p:cBhvr>
                                        <p:cTn id="92" fill="hold"/>
                                        <p:tgtEl>
                                          <p:spTgt spid="837"/>
                                        </p:tgtEl>
                                        <p:attrNameLst>
                                          <p:attrName>style.visibility</p:attrName>
                                        </p:attrNameLst>
                                      </p:cBhvr>
                                      <p:to>
                                        <p:strVal val="visible"/>
                                      </p:to>
                                    </p:set>
                                    <p:animEffect filter="wipe(left)" transition="in">
                                      <p:cBhvr>
                                        <p:cTn id="93" dur="500"/>
                                        <p:tgtEl>
                                          <p:spTgt spid="837"/>
                                        </p:tgtEl>
                                      </p:cBhvr>
                                    </p:animEffect>
                                  </p:childTnLst>
                                </p:cTn>
                              </p:par>
                            </p:childTnLst>
                          </p:cTn>
                        </p:par>
                      </p:childTnLst>
                    </p:cTn>
                  </p:par>
                  <p:par>
                    <p:cTn id="94" fill="hold">
                      <p:stCondLst>
                        <p:cond delay="indefinite"/>
                      </p:stCondLst>
                      <p:childTnLst>
                        <p:par>
                          <p:cTn id="95" fill="hold">
                            <p:stCondLst>
                              <p:cond delay="0"/>
                            </p:stCondLst>
                            <p:childTnLst>
                              <p:par>
                                <p:cTn id="96" presetClass="entr" nodeType="clickEffect" presetSubtype="0" presetID="15" grpId="18" fill="hold">
                                  <p:stCondLst>
                                    <p:cond delay="0"/>
                                  </p:stCondLst>
                                  <p:iterate type="el" backwards="0">
                                    <p:tmAbs val="0"/>
                                  </p:iterate>
                                  <p:childTnLst>
                                    <p:set>
                                      <p:cBhvr>
                                        <p:cTn id="97" fill="hold"/>
                                        <p:tgtEl>
                                          <p:spTgt spid="838"/>
                                        </p:tgtEl>
                                        <p:attrNameLst>
                                          <p:attrName>style.visibility</p:attrName>
                                        </p:attrNameLst>
                                      </p:cBhvr>
                                      <p:to>
                                        <p:strVal val="visible"/>
                                      </p:to>
                                    </p:set>
                                    <p:anim calcmode="lin" valueType="num">
                                      <p:cBhvr>
                                        <p:cTn id="98" dur="500" fill="hold"/>
                                        <p:tgtEl>
                                          <p:spTgt spid="838"/>
                                        </p:tgtEl>
                                        <p:attrNameLst>
                                          <p:attrName>ppt_w</p:attrName>
                                        </p:attrNameLst>
                                      </p:cBhvr>
                                      <p:tavLst>
                                        <p:tav tm="0">
                                          <p:val>
                                            <p:fltVal val="0"/>
                                          </p:val>
                                        </p:tav>
                                        <p:tav tm="100000">
                                          <p:val>
                                            <p:strVal val="#ppt_w"/>
                                          </p:val>
                                        </p:tav>
                                      </p:tavLst>
                                    </p:anim>
                                    <p:anim calcmode="lin" valueType="num">
                                      <p:cBhvr>
                                        <p:cTn id="99" dur="500" fill="hold"/>
                                        <p:tgtEl>
                                          <p:spTgt spid="838"/>
                                        </p:tgtEl>
                                        <p:attrNameLst>
                                          <p:attrName>ppt_h</p:attrName>
                                        </p:attrNameLst>
                                      </p:cBhvr>
                                      <p:tavLst>
                                        <p:tav tm="0">
                                          <p:val>
                                            <p:fltVal val="0"/>
                                          </p:val>
                                        </p:tav>
                                        <p:tav tm="100000">
                                          <p:val>
                                            <p:strVal val="#ppt_h"/>
                                          </p:val>
                                        </p:tav>
                                      </p:tavLst>
                                    </p:anim>
                                    <p:anim calcmode="lin" valueType="num">
                                      <p:cBhvr>
                                        <p:cTn id="100" dur="500" fill="hold"/>
                                        <p:tgtEl>
                                          <p:spTgt spid="838"/>
                                        </p:tgtEl>
                                        <p:attrNameLst>
                                          <p:attrName>ppt_x</p:attrName>
                                        </p:attrNameLst>
                                      </p:cBhvr>
                                      <p:tavLst>
                                        <p:tav tm="0" fmla="#ppt_x+(cos(-2*pi*(1-$))*-#ppt_x-sin(-2*pi*(1-$))*(1-#ppt_y))*(1-$)">
                                          <p:val>
                                            <p:fltVal val="0"/>
                                          </p:val>
                                        </p:tav>
                                        <p:tav tm="100000">
                                          <p:val>
                                            <p:fltVal val="1"/>
                                          </p:val>
                                        </p:tav>
                                      </p:tavLst>
                                    </p:anim>
                                    <p:anim calcmode="lin" valueType="num">
                                      <p:cBhvr>
                                        <p:cTn id="101" dur="500" fill="hold"/>
                                        <p:tgtEl>
                                          <p:spTgt spid="8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2" fill="hold">
                      <p:stCondLst>
                        <p:cond delay="indefinite"/>
                      </p:stCondLst>
                      <p:childTnLst>
                        <p:par>
                          <p:cTn id="103" fill="hold">
                            <p:stCondLst>
                              <p:cond delay="0"/>
                            </p:stCondLst>
                            <p:childTnLst>
                              <p:par>
                                <p:cTn id="104" presetClass="entr" nodeType="clickEffect" presetID="9" grpId="19" fill="hold">
                                  <p:stCondLst>
                                    <p:cond delay="0"/>
                                  </p:stCondLst>
                                  <p:iterate type="el" backwards="0">
                                    <p:tmAbs val="0"/>
                                  </p:iterate>
                                  <p:childTnLst>
                                    <p:set>
                                      <p:cBhvr>
                                        <p:cTn id="105" fill="hold"/>
                                        <p:tgtEl>
                                          <p:spTgt spid="841"/>
                                        </p:tgtEl>
                                        <p:attrNameLst>
                                          <p:attrName>style.visibility</p:attrName>
                                        </p:attrNameLst>
                                      </p:cBhvr>
                                      <p:to>
                                        <p:strVal val="visible"/>
                                      </p:to>
                                    </p:set>
                                    <p:animEffect filter="dissolve" transition="in">
                                      <p:cBhvr>
                                        <p:cTn id="106" dur="125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3" grpId="8"/>
      <p:bldP build="whole" bldLvl="1" animBg="1" rev="0" advAuto="0" spid="826" grpId="11"/>
      <p:bldP build="whole" bldLvl="1" animBg="1" rev="0" advAuto="0" spid="820" grpId="5"/>
      <p:bldP build="whole" bldLvl="1" animBg="1" rev="0" advAuto="0" spid="832" grpId="14"/>
      <p:bldP build="whole" bldLvl="1" animBg="1" rev="0" advAuto="0" spid="836" grpId="15"/>
      <p:bldP build="whole" bldLvl="1" animBg="1" rev="0" advAuto="0" spid="816" grpId="1"/>
      <p:bldP build="whole" bldLvl="1" animBg="1" rev="0" advAuto="0" spid="821" grpId="6"/>
      <p:bldP build="whole" bldLvl="1" animBg="1" rev="0" advAuto="0" spid="822" grpId="7"/>
      <p:bldP build="whole" bldLvl="1" animBg="1" rev="0" advAuto="0" spid="827" grpId="12"/>
      <p:bldP build="whole" bldLvl="1" animBg="1" rev="0" advAuto="0" spid="833" grpId="16"/>
      <p:bldP build="whole" bldLvl="1" animBg="1" rev="0" advAuto="0" spid="818" grpId="4"/>
      <p:bldP build="whole" bldLvl="1" animBg="1" rev="0" advAuto="0" spid="817" grpId="2"/>
      <p:bldP build="whole" bldLvl="1" animBg="1" rev="0" advAuto="0" spid="819" grpId="3"/>
      <p:bldP build="whole" bldLvl="1" animBg="1" rev="0" advAuto="0" spid="841" grpId="19"/>
      <p:bldP build="whole" bldLvl="1" animBg="1" rev="0" advAuto="0" spid="831" grpId="13"/>
      <p:bldP build="whole" bldLvl="1" animBg="1" rev="0" advAuto="0" spid="837" grpId="17"/>
      <p:bldP build="whole" bldLvl="1" animBg="1" rev="0" advAuto="0" spid="824" grpId="9"/>
      <p:bldP build="whole" bldLvl="1" animBg="1" rev="0" advAuto="0" spid="838" grpId="18"/>
      <p:bldP build="whole" bldLvl="1" animBg="1" rev="0" advAuto="0" spid="825" grpId="10"/>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6" name="Group"/>
          <p:cNvGrpSpPr/>
          <p:nvPr/>
        </p:nvGrpSpPr>
        <p:grpSpPr>
          <a:xfrm>
            <a:off x="0" y="0"/>
            <a:ext cx="9144001" cy="5143501"/>
            <a:chOff x="0" y="0"/>
            <a:chExt cx="9144000" cy="5143500"/>
          </a:xfrm>
        </p:grpSpPr>
        <p:grpSp>
          <p:nvGrpSpPr>
            <p:cNvPr id="311" name="Group"/>
            <p:cNvGrpSpPr/>
            <p:nvPr/>
          </p:nvGrpSpPr>
          <p:grpSpPr>
            <a:xfrm>
              <a:off x="0" y="0"/>
              <a:ext cx="9144000" cy="5143500"/>
              <a:chOff x="0" y="0"/>
              <a:chExt cx="9144000" cy="5143500"/>
            </a:xfrm>
          </p:grpSpPr>
          <p:pic>
            <p:nvPicPr>
              <p:cNvPr id="308" name="Welcome.png" descr="Welcome.png"/>
              <p:cNvPicPr>
                <a:picLocks noChangeAspect="1"/>
              </p:cNvPicPr>
              <p:nvPr/>
            </p:nvPicPr>
            <p:blipFill>
              <a:blip r:embed="rId2">
                <a:extLst/>
              </a:blip>
              <a:stretch>
                <a:fillRect/>
              </a:stretch>
            </p:blipFill>
            <p:spPr>
              <a:xfrm>
                <a:off x="0" y="0"/>
                <a:ext cx="9144000" cy="5143500"/>
              </a:xfrm>
              <a:prstGeom prst="rect">
                <a:avLst/>
              </a:prstGeom>
              <a:ln w="12700" cap="flat">
                <a:noFill/>
                <a:miter lim="400000"/>
              </a:ln>
              <a:effectLst/>
            </p:spPr>
          </p:pic>
          <p:pic>
            <p:nvPicPr>
              <p:cNvPr id="309" name="Welcome.png" descr="Welcome.png"/>
              <p:cNvPicPr>
                <a:picLocks noChangeAspect="1"/>
              </p:cNvPicPr>
              <p:nvPr/>
            </p:nvPicPr>
            <p:blipFill>
              <a:blip r:embed="rId2">
                <a:extLst/>
              </a:blip>
              <a:srcRect l="0" t="75756" r="63690" b="13170"/>
              <a:stretch>
                <a:fillRect/>
              </a:stretch>
            </p:blipFill>
            <p:spPr>
              <a:xfrm>
                <a:off x="52716" y="4552636"/>
                <a:ext cx="3063357" cy="525524"/>
              </a:xfrm>
              <a:prstGeom prst="rect">
                <a:avLst/>
              </a:prstGeom>
              <a:ln w="12700" cap="flat">
                <a:noFill/>
                <a:miter lim="400000"/>
              </a:ln>
              <a:effectLst/>
            </p:spPr>
          </p:pic>
          <p:pic>
            <p:nvPicPr>
              <p:cNvPr id="310" name="Welcome.png" descr="Welcome.png"/>
              <p:cNvPicPr>
                <a:picLocks noChangeAspect="1"/>
              </p:cNvPicPr>
              <p:nvPr/>
            </p:nvPicPr>
            <p:blipFill>
              <a:blip r:embed="rId2">
                <a:extLst/>
              </a:blip>
              <a:srcRect l="0" t="75756" r="63690" b="13170"/>
              <a:stretch>
                <a:fillRect/>
              </a:stretch>
            </p:blipFill>
            <p:spPr>
              <a:xfrm>
                <a:off x="157695" y="98214"/>
                <a:ext cx="6412644" cy="1100099"/>
              </a:xfrm>
              <a:prstGeom prst="rect">
                <a:avLst/>
              </a:prstGeom>
              <a:ln w="12700" cap="flat">
                <a:noFill/>
                <a:miter lim="400000"/>
              </a:ln>
              <a:effectLst/>
            </p:spPr>
          </p:pic>
        </p:grpSp>
        <p:pic>
          <p:nvPicPr>
            <p:cNvPr id="312" name="logo .jpg" descr="logo .jpg"/>
            <p:cNvPicPr>
              <a:picLocks noChangeAspect="1"/>
            </p:cNvPicPr>
            <p:nvPr/>
          </p:nvPicPr>
          <p:blipFill>
            <a:blip r:embed="rId3">
              <a:extLst/>
            </a:blip>
            <a:srcRect l="0" t="0" r="0" b="0"/>
            <a:stretch>
              <a:fillRect/>
            </a:stretch>
          </p:blipFill>
          <p:spPr>
            <a:xfrm>
              <a:off x="288331" y="9054"/>
              <a:ext cx="2669907" cy="2637545"/>
            </a:xfrm>
            <a:prstGeom prst="rect">
              <a:avLst/>
            </a:prstGeom>
            <a:ln w="12700" cap="flat">
              <a:noFill/>
              <a:miter lim="400000"/>
            </a:ln>
            <a:effectLst/>
          </p:spPr>
        </p:pic>
        <p:sp>
          <p:nvSpPr>
            <p:cNvPr id="313" name="Dream Inspire Global…"/>
            <p:cNvSpPr txBox="1"/>
            <p:nvPr/>
          </p:nvSpPr>
          <p:spPr>
            <a:xfrm>
              <a:off x="3273301" y="157484"/>
              <a:ext cx="3417203" cy="11465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50000"/>
                </a:lnSpc>
                <a:defRPr sz="3900">
                  <a:latin typeface="DIN Condensed"/>
                  <a:ea typeface="DIN Condensed"/>
                  <a:cs typeface="DIN Condensed"/>
                  <a:sym typeface="DIN Condensed"/>
                </a:defRPr>
              </a:pPr>
              <a:r>
                <a:t>Dream Inspire Global</a:t>
              </a:r>
            </a:p>
            <a:p>
              <a:pPr algn="ctr">
                <a:lnSpc>
                  <a:spcPct val="50000"/>
                </a:lnSpc>
                <a:defRPr sz="3300">
                  <a:latin typeface="Chalkboard SE Bold"/>
                  <a:ea typeface="Chalkboard SE Bold"/>
                  <a:cs typeface="Chalkboard SE Bold"/>
                  <a:sym typeface="Chalkboard SE Bold"/>
                </a:defRPr>
              </a:pPr>
              <a:r>
                <a:rPr sz="3900">
                  <a:latin typeface="DIN Condensed"/>
                  <a:ea typeface="DIN Condensed"/>
                  <a:cs typeface="DIN Condensed"/>
                  <a:sym typeface="DIN Condensed"/>
                </a:rPr>
                <a:t> Private Limited.</a:t>
              </a:r>
              <a:r>
                <a:rPr sz="3900"/>
                <a:t> </a:t>
              </a:r>
              <a:r>
                <a:t> </a:t>
              </a:r>
            </a:p>
          </p:txBody>
        </p:sp>
        <p:sp>
          <p:nvSpPr>
            <p:cNvPr id="314" name="Growing…"/>
            <p:cNvSpPr txBox="1"/>
            <p:nvPr/>
          </p:nvSpPr>
          <p:spPr>
            <a:xfrm>
              <a:off x="154678" y="2809694"/>
              <a:ext cx="2937085" cy="1846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sz="2700">
                  <a:latin typeface="Beirut"/>
                  <a:ea typeface="Beirut"/>
                  <a:cs typeface="Beirut"/>
                  <a:sym typeface="Beirut"/>
                </a:defRPr>
              </a:pPr>
              <a:r>
                <a:t>Growing </a:t>
              </a:r>
            </a:p>
            <a:p>
              <a:pPr algn="ctr">
                <a:defRPr sz="3500">
                  <a:latin typeface="Beirut"/>
                  <a:ea typeface="Beirut"/>
                  <a:cs typeface="Beirut"/>
                  <a:sym typeface="Beirut"/>
                </a:defRPr>
              </a:pPr>
              <a:r>
                <a:t>&amp;</a:t>
              </a:r>
            </a:p>
            <a:p>
              <a:pPr algn="ctr">
                <a:defRPr sz="2700">
                  <a:latin typeface="Beirut"/>
                  <a:ea typeface="Beirut"/>
                  <a:cs typeface="Beirut"/>
                  <a:sym typeface="Beirut"/>
                </a:defRPr>
              </a:pPr>
              <a:r>
                <a:t> Ethical </a:t>
              </a:r>
            </a:p>
            <a:p>
              <a:pPr algn="ctr">
                <a:defRPr sz="2700">
                  <a:latin typeface="Beirut"/>
                  <a:ea typeface="Beirut"/>
                  <a:cs typeface="Beirut"/>
                  <a:sym typeface="Beirut"/>
                </a:defRPr>
              </a:pPr>
              <a:r>
                <a:t>Business Project</a:t>
              </a:r>
            </a:p>
          </p:txBody>
        </p:sp>
        <p:pic>
          <p:nvPicPr>
            <p:cNvPr id="315" name="customer_business_review_presentation_investment_quarterly_essential_importance_organization_slide12.jpeg" descr="customer_business_review_presentation_investment_quarterly_essential_importance_organization_slide12.jpeg"/>
            <p:cNvPicPr>
              <a:picLocks noChangeAspect="1"/>
            </p:cNvPicPr>
            <p:nvPr/>
          </p:nvPicPr>
          <p:blipFill>
            <a:blip r:embed="rId4">
              <a:extLst/>
            </a:blip>
            <a:srcRect l="3703" t="25409" r="18688" b="19940"/>
            <a:stretch>
              <a:fillRect/>
            </a:stretch>
          </p:blipFill>
          <p:spPr>
            <a:xfrm>
              <a:off x="3323552" y="1621129"/>
              <a:ext cx="5812573" cy="3069809"/>
            </a:xfrm>
            <a:prstGeom prst="rect">
              <a:avLst/>
            </a:prstGeom>
            <a:ln w="12700" cap="flat">
              <a:noFill/>
              <a:miter lim="400000"/>
            </a:ln>
            <a:effectLst/>
          </p:spPr>
        </p:pic>
      </p:grpSp>
      <p:grpSp>
        <p:nvGrpSpPr>
          <p:cNvPr id="323" name="그룹 3"/>
          <p:cNvGrpSpPr/>
          <p:nvPr/>
        </p:nvGrpSpPr>
        <p:grpSpPr>
          <a:xfrm>
            <a:off x="31889" y="4909997"/>
            <a:ext cx="7189030" cy="89466"/>
            <a:chOff x="0" y="0"/>
            <a:chExt cx="7189029" cy="89464"/>
          </a:xfrm>
        </p:grpSpPr>
        <p:sp>
          <p:nvSpPr>
            <p:cNvPr id="317" name="Rectangle 3"/>
            <p:cNvSpPr/>
            <p:nvPr/>
          </p:nvSpPr>
          <p:spPr>
            <a:xfrm>
              <a:off x="1200617" y="227"/>
              <a:ext cx="1204522" cy="8923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18" name="Rectangle 4"/>
            <p:cNvSpPr/>
            <p:nvPr/>
          </p:nvSpPr>
          <p:spPr>
            <a:xfrm>
              <a:off x="2401235" y="227"/>
              <a:ext cx="1204521" cy="8923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19" name="Rectangle 5"/>
            <p:cNvSpPr/>
            <p:nvPr/>
          </p:nvSpPr>
          <p:spPr>
            <a:xfrm>
              <a:off x="3601853" y="227"/>
              <a:ext cx="1204521" cy="8923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0" name="Rectangle 6"/>
            <p:cNvSpPr/>
            <p:nvPr/>
          </p:nvSpPr>
          <p:spPr>
            <a:xfrm>
              <a:off x="5984508" y="0"/>
              <a:ext cx="1204522" cy="8923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1" name="Rectangle 7"/>
            <p:cNvSpPr/>
            <p:nvPr/>
          </p:nvSpPr>
          <p:spPr>
            <a:xfrm>
              <a:off x="4793181" y="227"/>
              <a:ext cx="1204521" cy="8923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2" name="Rectangle 2"/>
            <p:cNvSpPr/>
            <p:nvPr/>
          </p:nvSpPr>
          <p:spPr>
            <a:xfrm>
              <a:off x="-1" y="227"/>
              <a:ext cx="1204522" cy="8923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
        <p:nvSpPr>
          <p:cNvPr id="324" name="Rectangle 2"/>
          <p:cNvSpPr/>
          <p:nvPr/>
        </p:nvSpPr>
        <p:spPr>
          <a:xfrm>
            <a:off x="8415480" y="98811"/>
            <a:ext cx="1533228" cy="113590"/>
          </a:xfrm>
          <a:prstGeom prst="rect">
            <a:avLst/>
          </a:prstGeom>
          <a:solidFill>
            <a:srgbClr val="FF3F02"/>
          </a:solidFill>
          <a:ln w="12700">
            <a:miter lim="400000"/>
          </a:ln>
        </p:spPr>
        <p:txBody>
          <a:bodyPr lIns="45719" rIns="45719" anchor="ctr"/>
          <a:lstStyle/>
          <a:p>
            <a:pPr algn="ctr">
              <a:defRPr>
                <a:solidFill>
                  <a:srgbClr val="811F00"/>
                </a:solidFill>
              </a:defRPr>
            </a:pPr>
          </a:p>
        </p:txBody>
      </p:sp>
      <p:sp>
        <p:nvSpPr>
          <p:cNvPr id="325" name="# Apni Company"/>
          <p:cNvSpPr txBox="1"/>
          <p:nvPr/>
        </p:nvSpPr>
        <p:spPr>
          <a:xfrm>
            <a:off x="4132505" y="1222939"/>
            <a:ext cx="1576611" cy="3180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Chalkduster"/>
                <a:ea typeface="Chalkduster"/>
                <a:cs typeface="Chalkduster"/>
                <a:sym typeface="Chalkduster"/>
              </a:defRPr>
            </a:lvl1pPr>
          </a:lstStyle>
          <a:p>
            <a:pPr/>
            <a:r>
              <a:t># Apni Company</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1" name="Title 2"/>
          <p:cNvSpPr txBox="1"/>
          <p:nvPr>
            <p:ph type="title"/>
          </p:nvPr>
        </p:nvSpPr>
        <p:spPr>
          <a:xfrm>
            <a:off x="0" y="25734"/>
            <a:ext cx="8320081" cy="776532"/>
          </a:xfrm>
          <a:prstGeom prst="rect">
            <a:avLst/>
          </a:prstGeom>
        </p:spPr>
        <p:txBody>
          <a:bodyPr/>
          <a:lstStyle/>
          <a:p>
            <a:pPr/>
            <a:r>
              <a:t> 3) Sponsor</a:t>
            </a:r>
            <a:r>
              <a:rPr>
                <a:solidFill>
                  <a:schemeClr val="accent1">
                    <a:lumOff val="-9019"/>
                  </a:schemeClr>
                </a:solidFill>
              </a:rPr>
              <a:t> </a:t>
            </a:r>
            <a:r>
              <a:t>Income:- </a:t>
            </a:r>
          </a:p>
        </p:txBody>
      </p:sp>
      <p:pic>
        <p:nvPicPr>
          <p:cNvPr id="852" name="Forced-Matrix-Plan-M-x-N-.png" descr="Forced-Matrix-Plan-M-x-N-.png"/>
          <p:cNvPicPr>
            <a:picLocks noChangeAspect="1"/>
          </p:cNvPicPr>
          <p:nvPr/>
        </p:nvPicPr>
        <p:blipFill>
          <a:blip r:embed="rId2">
            <a:extLst/>
          </a:blip>
          <a:srcRect l="42528" t="12178" r="43574" b="65792"/>
          <a:stretch>
            <a:fillRect/>
          </a:stretch>
        </p:blipFill>
        <p:spPr>
          <a:xfrm>
            <a:off x="3522597" y="777623"/>
            <a:ext cx="610143" cy="683470"/>
          </a:xfrm>
          <a:prstGeom prst="rect">
            <a:avLst/>
          </a:prstGeom>
          <a:ln w="12700">
            <a:miter lim="400000"/>
          </a:ln>
        </p:spPr>
      </p:pic>
      <p:pic>
        <p:nvPicPr>
          <p:cNvPr id="853" name="Picture 4" descr="Picture 4"/>
          <p:cNvPicPr>
            <a:picLocks noChangeAspect="1"/>
          </p:cNvPicPr>
          <p:nvPr/>
        </p:nvPicPr>
        <p:blipFill>
          <a:blip r:embed="rId3">
            <a:extLst/>
          </a:blip>
          <a:stretch>
            <a:fillRect/>
          </a:stretch>
        </p:blipFill>
        <p:spPr>
          <a:xfrm>
            <a:off x="2259421" y="1471181"/>
            <a:ext cx="3136504" cy="201544"/>
          </a:xfrm>
          <a:prstGeom prst="rect">
            <a:avLst/>
          </a:prstGeom>
          <a:ln w="12700">
            <a:miter lim="400000"/>
          </a:ln>
        </p:spPr>
      </p:pic>
      <p:sp>
        <p:nvSpPr>
          <p:cNvPr id="854" name="Rectangle 6"/>
          <p:cNvSpPr txBox="1"/>
          <p:nvPr/>
        </p:nvSpPr>
        <p:spPr>
          <a:xfrm>
            <a:off x="5169510" y="954064"/>
            <a:ext cx="1731975" cy="391053"/>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lvl1pPr defTabSz="685800">
              <a:defRPr sz="1400">
                <a:latin typeface="Arial Black"/>
                <a:ea typeface="Arial Black"/>
                <a:cs typeface="Arial Black"/>
                <a:sym typeface="Arial Black"/>
              </a:defRPr>
            </a:lvl1pPr>
          </a:lstStyle>
          <a:p>
            <a:pPr/>
            <a:r>
              <a:t>RIGHT</a:t>
            </a:r>
          </a:p>
        </p:txBody>
      </p:sp>
      <p:sp>
        <p:nvSpPr>
          <p:cNvPr id="855" name="Rectangle 21"/>
          <p:cNvSpPr txBox="1"/>
          <p:nvPr/>
        </p:nvSpPr>
        <p:spPr>
          <a:xfrm>
            <a:off x="1569238" y="954064"/>
            <a:ext cx="1599616" cy="365318"/>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lvl1pPr defTabSz="685800">
              <a:defRPr sz="1400">
                <a:latin typeface="Arial Black"/>
                <a:ea typeface="Arial Black"/>
                <a:cs typeface="Arial Black"/>
                <a:sym typeface="Arial Black"/>
              </a:defRPr>
            </a:lvl1pPr>
          </a:lstStyle>
          <a:p>
            <a:pPr/>
            <a:r>
              <a:t>LEFT</a:t>
            </a:r>
          </a:p>
        </p:txBody>
      </p:sp>
      <p:sp>
        <p:nvSpPr>
          <p:cNvPr id="856" name="Arrow"/>
          <p:cNvSpPr/>
          <p:nvPr/>
        </p:nvSpPr>
        <p:spPr>
          <a:xfrm rot="5440012">
            <a:off x="1586033" y="3588885"/>
            <a:ext cx="4437860" cy="339574"/>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857" name="Forced-Matrix-Plan-M-x-N-.png" descr="Forced-Matrix-Plan-M-x-N-.png"/>
          <p:cNvPicPr>
            <a:picLocks noChangeAspect="1"/>
          </p:cNvPicPr>
          <p:nvPr/>
        </p:nvPicPr>
        <p:blipFill>
          <a:blip r:embed="rId2">
            <a:extLst/>
          </a:blip>
          <a:srcRect l="42528" t="12178" r="43574" b="65792"/>
          <a:stretch>
            <a:fillRect/>
          </a:stretch>
        </p:blipFill>
        <p:spPr>
          <a:xfrm>
            <a:off x="1982843" y="1747763"/>
            <a:ext cx="610143" cy="683469"/>
          </a:xfrm>
          <a:prstGeom prst="rect">
            <a:avLst/>
          </a:prstGeom>
          <a:ln w="12700">
            <a:miter lim="400000"/>
          </a:ln>
        </p:spPr>
      </p:pic>
      <p:pic>
        <p:nvPicPr>
          <p:cNvPr id="858" name="Forced-Matrix-Plan-M-x-N-.png" descr="Forced-Matrix-Plan-M-x-N-.png"/>
          <p:cNvPicPr>
            <a:picLocks noChangeAspect="1"/>
          </p:cNvPicPr>
          <p:nvPr/>
        </p:nvPicPr>
        <p:blipFill>
          <a:blip r:embed="rId2">
            <a:extLst/>
          </a:blip>
          <a:srcRect l="42528" t="12178" r="43574" b="65792"/>
          <a:stretch>
            <a:fillRect/>
          </a:stretch>
        </p:blipFill>
        <p:spPr>
          <a:xfrm>
            <a:off x="4992637" y="1755032"/>
            <a:ext cx="610144" cy="683469"/>
          </a:xfrm>
          <a:prstGeom prst="rect">
            <a:avLst/>
          </a:prstGeom>
          <a:ln w="12700">
            <a:miter lim="400000"/>
          </a:ln>
        </p:spPr>
      </p:pic>
      <p:pic>
        <p:nvPicPr>
          <p:cNvPr id="859" name="Picture 4" descr="Picture 4"/>
          <p:cNvPicPr>
            <a:picLocks noChangeAspect="1"/>
          </p:cNvPicPr>
          <p:nvPr/>
        </p:nvPicPr>
        <p:blipFill>
          <a:blip r:embed="rId3">
            <a:extLst/>
          </a:blip>
          <a:srcRect l="0" t="0" r="67839" b="0"/>
          <a:stretch>
            <a:fillRect/>
          </a:stretch>
        </p:blipFill>
        <p:spPr>
          <a:xfrm>
            <a:off x="1570327" y="2470943"/>
            <a:ext cx="1008704" cy="201545"/>
          </a:xfrm>
          <a:prstGeom prst="rect">
            <a:avLst/>
          </a:prstGeom>
          <a:ln w="12700">
            <a:miter lim="400000"/>
          </a:ln>
        </p:spPr>
      </p:pic>
      <p:sp>
        <p:nvSpPr>
          <p:cNvPr id="860" name="Rectangle 6"/>
          <p:cNvSpPr txBox="1"/>
          <p:nvPr/>
        </p:nvSpPr>
        <p:spPr>
          <a:xfrm>
            <a:off x="4014075" y="954064"/>
            <a:ext cx="609998" cy="391053"/>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lvl1pPr defTabSz="685800">
              <a:defRPr sz="1400">
                <a:solidFill>
                  <a:schemeClr val="accent1">
                    <a:lumOff val="-9019"/>
                  </a:schemeClr>
                </a:solidFill>
                <a:latin typeface="Arial Black"/>
                <a:ea typeface="Arial Black"/>
                <a:cs typeface="Arial Black"/>
                <a:sym typeface="Arial Black"/>
              </a:defRPr>
            </a:lvl1pPr>
          </a:lstStyle>
          <a:p>
            <a:pPr/>
            <a:r>
              <a:t>YOU</a:t>
            </a:r>
          </a:p>
        </p:txBody>
      </p:sp>
      <p:sp>
        <p:nvSpPr>
          <p:cNvPr id="861" name="Rectangle 6"/>
          <p:cNvSpPr txBox="1"/>
          <p:nvPr/>
        </p:nvSpPr>
        <p:spPr>
          <a:xfrm>
            <a:off x="2747761" y="1927716"/>
            <a:ext cx="357618" cy="391054"/>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lvl1pPr defTabSz="685800">
              <a:defRPr sz="1900">
                <a:solidFill>
                  <a:schemeClr val="accent1">
                    <a:lumOff val="-9019"/>
                  </a:schemeClr>
                </a:solidFill>
                <a:latin typeface="Arial Black"/>
                <a:ea typeface="Arial Black"/>
                <a:cs typeface="Arial Black"/>
                <a:sym typeface="Arial Black"/>
              </a:defRPr>
            </a:lvl1pPr>
          </a:lstStyle>
          <a:p>
            <a:pPr/>
            <a:r>
              <a:t>A</a:t>
            </a:r>
          </a:p>
        </p:txBody>
      </p:sp>
      <p:sp>
        <p:nvSpPr>
          <p:cNvPr id="862" name="Rectangle 6"/>
          <p:cNvSpPr txBox="1"/>
          <p:nvPr/>
        </p:nvSpPr>
        <p:spPr>
          <a:xfrm>
            <a:off x="4623536" y="1927716"/>
            <a:ext cx="357618" cy="391054"/>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lvl1pPr defTabSz="685800">
              <a:defRPr sz="1900">
                <a:solidFill>
                  <a:schemeClr val="accent1">
                    <a:lumOff val="-9019"/>
                  </a:schemeClr>
                </a:solidFill>
                <a:latin typeface="Arial Black"/>
                <a:ea typeface="Arial Black"/>
                <a:cs typeface="Arial Black"/>
                <a:sym typeface="Arial Black"/>
              </a:defRPr>
            </a:lvl1pPr>
          </a:lstStyle>
          <a:p>
            <a:pPr/>
            <a:r>
              <a:t>B</a:t>
            </a:r>
          </a:p>
        </p:txBody>
      </p:sp>
      <p:grpSp>
        <p:nvGrpSpPr>
          <p:cNvPr id="866" name="Group"/>
          <p:cNvGrpSpPr/>
          <p:nvPr/>
        </p:nvGrpSpPr>
        <p:grpSpPr>
          <a:xfrm>
            <a:off x="157233" y="1138950"/>
            <a:ext cx="3423242" cy="2349771"/>
            <a:chOff x="0" y="0"/>
            <a:chExt cx="3423241" cy="2349769"/>
          </a:xfrm>
        </p:grpSpPr>
        <p:sp>
          <p:nvSpPr>
            <p:cNvPr id="883" name="Connection Line"/>
            <p:cNvSpPr/>
            <p:nvPr/>
          </p:nvSpPr>
          <p:spPr>
            <a:xfrm>
              <a:off x="-1" y="0"/>
              <a:ext cx="3423243" cy="1970545"/>
            </a:xfrm>
            <a:custGeom>
              <a:avLst/>
              <a:gdLst/>
              <a:ahLst/>
              <a:cxnLst>
                <a:cxn ang="0">
                  <a:pos x="wd2" y="hd2"/>
                </a:cxn>
                <a:cxn ang="5400000">
                  <a:pos x="wd2" y="hd2"/>
                </a:cxn>
                <a:cxn ang="10800000">
                  <a:pos x="wd2" y="hd2"/>
                </a:cxn>
                <a:cxn ang="16200000">
                  <a:pos x="wd2" y="hd2"/>
                </a:cxn>
              </a:cxnLst>
              <a:rect l="0" t="0" r="r" b="b"/>
              <a:pathLst>
                <a:path w="17424" h="21600" fill="norm" stroke="1" extrusionOk="0">
                  <a:moveTo>
                    <a:pt x="3849" y="21600"/>
                  </a:moveTo>
                  <a:cubicBezTo>
                    <a:pt x="-4176" y="10511"/>
                    <a:pt x="349" y="3311"/>
                    <a:pt x="17424" y="0"/>
                  </a:cubicBezTo>
                </a:path>
              </a:pathLst>
            </a:custGeom>
            <a:noFill/>
            <a:ln w="25400" cap="flat">
              <a:solidFill>
                <a:schemeClr val="accent1"/>
              </a:solidFill>
              <a:prstDash val="solid"/>
              <a:round/>
            </a:ln>
            <a:effectLst>
              <a:outerShdw sx="100000" sy="100000" kx="0" ky="0" algn="b" rotWithShape="0" blurRad="38100" dist="20000" dir="5400000">
                <a:srgbClr val="000000">
                  <a:alpha val="38000"/>
                </a:srgbClr>
              </a:outerShdw>
            </a:effectLst>
          </p:spPr>
          <p:txBody>
            <a:bodyPr/>
            <a:lstStyle/>
            <a:p>
              <a:pPr/>
            </a:p>
          </p:txBody>
        </p:sp>
        <p:pic>
          <p:nvPicPr>
            <p:cNvPr id="864" name="Forced-Matrix-Plan-M-x-N-.png" descr="Forced-Matrix-Plan-M-x-N-.png"/>
            <p:cNvPicPr>
              <a:picLocks noChangeAspect="1"/>
            </p:cNvPicPr>
            <p:nvPr/>
          </p:nvPicPr>
          <p:blipFill>
            <a:blip r:embed="rId2">
              <a:extLst/>
            </a:blip>
            <a:srcRect l="42528" t="12178" r="43574" b="65792"/>
            <a:stretch>
              <a:fillRect/>
            </a:stretch>
          </p:blipFill>
          <p:spPr>
            <a:xfrm>
              <a:off x="851960" y="1573367"/>
              <a:ext cx="693107" cy="776403"/>
            </a:xfrm>
            <a:prstGeom prst="rect">
              <a:avLst/>
            </a:prstGeom>
            <a:ln w="12700" cap="flat">
              <a:noFill/>
              <a:miter lim="400000"/>
            </a:ln>
            <a:effectLst/>
          </p:spPr>
        </p:pic>
        <p:sp>
          <p:nvSpPr>
            <p:cNvPr id="865" name="Rectangle 6"/>
            <p:cNvSpPr txBox="1"/>
            <p:nvPr/>
          </p:nvSpPr>
          <p:spPr>
            <a:xfrm>
              <a:off x="1403114" y="1657669"/>
              <a:ext cx="357618" cy="3910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900" u="sng">
                  <a:solidFill>
                    <a:schemeClr val="accent1">
                      <a:lumOff val="-9019"/>
                    </a:schemeClr>
                  </a:solidFill>
                  <a:latin typeface="Arial Black"/>
                  <a:ea typeface="Arial Black"/>
                  <a:cs typeface="Arial Black"/>
                  <a:sym typeface="Arial Black"/>
                </a:defRPr>
              </a:lvl1pPr>
            </a:lstStyle>
            <a:p>
              <a:pPr/>
              <a:r>
                <a:t>C</a:t>
              </a:r>
            </a:p>
          </p:txBody>
        </p:sp>
      </p:grpSp>
      <p:sp>
        <p:nvSpPr>
          <p:cNvPr id="867" name="Rectangle 6"/>
          <p:cNvSpPr txBox="1"/>
          <p:nvPr/>
        </p:nvSpPr>
        <p:spPr>
          <a:xfrm>
            <a:off x="1816814" y="2927103"/>
            <a:ext cx="1731975" cy="683420"/>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p>
            <a:pPr algn="ctr" defTabSz="685800">
              <a:defRPr sz="1400">
                <a:latin typeface="Arial Black"/>
                <a:ea typeface="Arial Black"/>
                <a:cs typeface="Arial Black"/>
                <a:sym typeface="Arial Black"/>
              </a:defRPr>
            </a:pPr>
            <a:r>
              <a:t>SPONSOR BY </a:t>
            </a:r>
          </a:p>
          <a:p>
            <a:pPr algn="ctr" defTabSz="685800">
              <a:defRPr sz="1400">
                <a:latin typeface="Arial Black"/>
                <a:ea typeface="Arial Black"/>
                <a:cs typeface="Arial Black"/>
                <a:sym typeface="Arial Black"/>
              </a:defRPr>
            </a:pPr>
            <a:r>
              <a:t>YOU</a:t>
            </a:r>
          </a:p>
        </p:txBody>
      </p:sp>
      <p:sp>
        <p:nvSpPr>
          <p:cNvPr id="868" name="1st PURCHASE OF…"/>
          <p:cNvSpPr txBox="1"/>
          <p:nvPr/>
        </p:nvSpPr>
        <p:spPr>
          <a:xfrm>
            <a:off x="97558" y="3564597"/>
            <a:ext cx="2653028" cy="8897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i="1" sz="2100" u="sng"/>
            </a:pPr>
            <a:r>
              <a:t>1st PURCHASE OF </a:t>
            </a:r>
          </a:p>
          <a:p>
            <a:pPr algn="ctr">
              <a:defRPr b="1" i="1" sz="3500" u="sng"/>
            </a:pPr>
            <a:r>
              <a:t>BV 10,000/-</a:t>
            </a:r>
          </a:p>
        </p:txBody>
      </p:sp>
      <p:sp>
        <p:nvSpPr>
          <p:cNvPr id="869" name="Line"/>
          <p:cNvSpPr/>
          <p:nvPr/>
        </p:nvSpPr>
        <p:spPr>
          <a:xfrm>
            <a:off x="4147915" y="1334321"/>
            <a:ext cx="2299443"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870" name="You Get…"/>
          <p:cNvSpPr txBox="1"/>
          <p:nvPr/>
        </p:nvSpPr>
        <p:spPr>
          <a:xfrm>
            <a:off x="5806097" y="703462"/>
            <a:ext cx="3343013" cy="37365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000"/>
            </a:pPr>
            <a:r>
              <a:t>You Get </a:t>
            </a:r>
          </a:p>
          <a:p>
            <a:pPr algn="ctr">
              <a:defRPr b="1" sz="4400"/>
            </a:pPr>
            <a:r>
              <a:t>15%</a:t>
            </a:r>
          </a:p>
          <a:p>
            <a:pPr algn="ctr">
              <a:defRPr b="1" sz="3000"/>
            </a:pPr>
            <a:r>
              <a:t>Income</a:t>
            </a:r>
          </a:p>
          <a:p>
            <a:pPr algn="ctr">
              <a:defRPr b="1" sz="3000"/>
            </a:pPr>
            <a:r>
              <a:t>On </a:t>
            </a:r>
          </a:p>
          <a:p>
            <a:pPr algn="ctr">
              <a:defRPr b="1" sz="3000"/>
            </a:pPr>
            <a:r>
              <a:t>Direct Distributor</a:t>
            </a:r>
          </a:p>
          <a:p>
            <a:pPr algn="ctr">
              <a:defRPr b="1" sz="3000"/>
            </a:pPr>
            <a:r>
              <a:t>1st Purchase BV</a:t>
            </a:r>
          </a:p>
          <a:p>
            <a:pPr algn="ctr">
              <a:defRPr b="1" sz="3000"/>
            </a:pPr>
          </a:p>
          <a:p>
            <a:pPr algn="ctr">
              <a:defRPr b="1" sz="3000"/>
            </a:pPr>
            <a:r>
              <a:t> </a:t>
            </a:r>
          </a:p>
        </p:txBody>
      </p:sp>
      <p:grpSp>
        <p:nvGrpSpPr>
          <p:cNvPr id="873" name="Group"/>
          <p:cNvGrpSpPr/>
          <p:nvPr/>
        </p:nvGrpSpPr>
        <p:grpSpPr>
          <a:xfrm>
            <a:off x="5694110" y="3667737"/>
            <a:ext cx="5803634" cy="683420"/>
            <a:chOff x="0" y="0"/>
            <a:chExt cx="5803633" cy="683418"/>
          </a:xfrm>
        </p:grpSpPr>
        <p:sp>
          <p:nvSpPr>
            <p:cNvPr id="871" name="Rectangle 6"/>
            <p:cNvSpPr/>
            <p:nvPr/>
          </p:nvSpPr>
          <p:spPr>
            <a:xfrm>
              <a:off x="-1" y="0"/>
              <a:ext cx="3390356" cy="683419"/>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72" name="15% = 1500/-"/>
            <p:cNvSpPr txBox="1"/>
            <p:nvPr/>
          </p:nvSpPr>
          <p:spPr>
            <a:xfrm>
              <a:off x="44926" y="44728"/>
              <a:ext cx="5758708" cy="5939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sz="3600">
                  <a:latin typeface="Copperplate"/>
                  <a:ea typeface="Copperplate"/>
                  <a:cs typeface="Copperplate"/>
                  <a:sym typeface="Copperplate"/>
                </a:defRPr>
              </a:lvl1pPr>
            </a:lstStyle>
            <a:p>
              <a:pPr/>
              <a:r>
                <a:t>15% = 1500/- </a:t>
              </a:r>
            </a:p>
          </p:txBody>
        </p:sp>
      </p:grpSp>
      <p:sp>
        <p:nvSpPr>
          <p:cNvPr id="874" name="Rectangle 4"/>
          <p:cNvSpPr/>
          <p:nvPr/>
        </p:nvSpPr>
        <p:spPr>
          <a:xfrm>
            <a:off x="699210" y="4617190"/>
            <a:ext cx="7745580" cy="436879"/>
          </a:xfrm>
          <a:prstGeom prst="rect">
            <a:avLst/>
          </a:prstGeom>
          <a:gradFill>
            <a:gsLst>
              <a:gs pos="0">
                <a:srgbClr val="435EC5"/>
              </a:gs>
              <a:gs pos="100000">
                <a:srgbClr val="2A4092"/>
              </a:gs>
            </a:gsLst>
            <a:lin ang="5400000"/>
          </a:gradFill>
          <a:ln w="12700">
            <a:miter lim="400000"/>
          </a:ln>
          <a:effectLst>
            <a:reflection blurRad="0" stA="26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34289" tIns="34289" rIns="34289" bIns="34289">
            <a:spAutoFit/>
          </a:bodyPr>
          <a:lstStyle>
            <a:lvl1pPr algn="ctr" defTabSz="685800">
              <a:defRPr sz="2500">
                <a:solidFill>
                  <a:srgbClr val="FFFFFF"/>
                </a:solidFill>
                <a:effectLst>
                  <a:outerShdw sx="100000" sy="100000" kx="0" ky="0" algn="b" rotWithShape="0" blurRad="38100" dist="25400" dir="5400000">
                    <a:srgbClr val="6E747A">
                      <a:alpha val="43000"/>
                    </a:srgbClr>
                  </a:outerShdw>
                </a:effectLst>
                <a:latin typeface="Trebuchet MS"/>
                <a:ea typeface="Trebuchet MS"/>
                <a:cs typeface="Trebuchet MS"/>
                <a:sym typeface="Trebuchet MS"/>
              </a:defRPr>
            </a:lvl1pPr>
          </a:lstStyle>
          <a:p>
            <a:pPr/>
            <a:r>
              <a:t>You Can Sponsor Unlimited Direct &amp; Get Income</a:t>
            </a:r>
          </a:p>
        </p:txBody>
      </p:sp>
      <p:grpSp>
        <p:nvGrpSpPr>
          <p:cNvPr id="881" name="그룹 3"/>
          <p:cNvGrpSpPr/>
          <p:nvPr/>
        </p:nvGrpSpPr>
        <p:grpSpPr>
          <a:xfrm>
            <a:off x="31889" y="646943"/>
            <a:ext cx="9054822" cy="112684"/>
            <a:chOff x="0" y="0"/>
            <a:chExt cx="9054820" cy="112683"/>
          </a:xfrm>
        </p:grpSpPr>
        <p:sp>
          <p:nvSpPr>
            <p:cNvPr id="875"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876"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77"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78"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79"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80"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882" name="logo .jpg" descr="logo .jpg"/>
          <p:cNvPicPr>
            <a:picLocks noChangeAspect="1"/>
          </p:cNvPicPr>
          <p:nvPr/>
        </p:nvPicPr>
        <p:blipFill>
          <a:blip r:embed="rId4">
            <a:extLst/>
          </a:blip>
          <a:stretch>
            <a:fillRect/>
          </a:stretch>
        </p:blipFill>
        <p:spPr>
          <a:xfrm>
            <a:off x="8272733" y="59"/>
            <a:ext cx="838055" cy="8278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866"/>
                                        </p:tgtEl>
                                        <p:attrNameLst>
                                          <p:attrName>style.visibility</p:attrName>
                                        </p:attrNameLst>
                                      </p:cBhvr>
                                      <p:to>
                                        <p:strVal val="visible"/>
                                      </p:to>
                                    </p:set>
                                    <p:anim calcmode="lin" valueType="num">
                                      <p:cBhvr>
                                        <p:cTn id="7" dur="1750" fill="hold"/>
                                        <p:tgtEl>
                                          <p:spTgt spid="866"/>
                                        </p:tgtEl>
                                        <p:attrNameLst>
                                          <p:attrName>ppt_w</p:attrName>
                                        </p:attrNameLst>
                                      </p:cBhvr>
                                      <p:tavLst>
                                        <p:tav tm="0">
                                          <p:val>
                                            <p:fltVal val="0"/>
                                          </p:val>
                                        </p:tav>
                                        <p:tav tm="100000">
                                          <p:val>
                                            <p:strVal val="#ppt_w"/>
                                          </p:val>
                                        </p:tav>
                                      </p:tavLst>
                                    </p:anim>
                                    <p:anim calcmode="lin" valueType="num">
                                      <p:cBhvr>
                                        <p:cTn id="8" dur="1750" fill="hold"/>
                                        <p:tgtEl>
                                          <p:spTgt spid="8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5" grpId="2" fill="hold">
                                  <p:stCondLst>
                                    <p:cond delay="0"/>
                                  </p:stCondLst>
                                  <p:iterate type="el" backwards="0">
                                    <p:tmAbs val="0"/>
                                  </p:iterate>
                                  <p:childTnLst>
                                    <p:set>
                                      <p:cBhvr>
                                        <p:cTn id="12" fill="hold"/>
                                        <p:tgtEl>
                                          <p:spTgt spid="867"/>
                                        </p:tgtEl>
                                        <p:attrNameLst>
                                          <p:attrName>style.visibility</p:attrName>
                                        </p:attrNameLst>
                                      </p:cBhvr>
                                      <p:to>
                                        <p:strVal val="visible"/>
                                      </p:to>
                                    </p:set>
                                    <p:anim calcmode="lin" valueType="num">
                                      <p:cBhvr>
                                        <p:cTn id="13" dur="1000" fill="hold"/>
                                        <p:tgtEl>
                                          <p:spTgt spid="867"/>
                                        </p:tgtEl>
                                        <p:attrNameLst>
                                          <p:attrName>ppt_w</p:attrName>
                                        </p:attrNameLst>
                                      </p:cBhvr>
                                      <p:tavLst>
                                        <p:tav tm="0">
                                          <p:val>
                                            <p:fltVal val="0"/>
                                          </p:val>
                                        </p:tav>
                                        <p:tav tm="100000">
                                          <p:val>
                                            <p:strVal val="#ppt_w"/>
                                          </p:val>
                                        </p:tav>
                                      </p:tavLst>
                                    </p:anim>
                                    <p:anim calcmode="lin" valueType="num">
                                      <p:cBhvr>
                                        <p:cTn id="14" dur="1000" fill="hold"/>
                                        <p:tgtEl>
                                          <p:spTgt spid="867"/>
                                        </p:tgtEl>
                                        <p:attrNameLst>
                                          <p:attrName>ppt_h</p:attrName>
                                        </p:attrNameLst>
                                      </p:cBhvr>
                                      <p:tavLst>
                                        <p:tav tm="0">
                                          <p:val>
                                            <p:fltVal val="0"/>
                                          </p:val>
                                        </p:tav>
                                        <p:tav tm="100000">
                                          <p:val>
                                            <p:strVal val="#ppt_h"/>
                                          </p:val>
                                        </p:tav>
                                      </p:tavLst>
                                    </p:anim>
                                    <p:anim calcmode="lin" valueType="num">
                                      <p:cBhvr>
                                        <p:cTn id="15" dur="1000" fill="hold"/>
                                        <p:tgtEl>
                                          <p:spTgt spid="86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32" presetID="23" grpId="3" fill="hold">
                                  <p:stCondLst>
                                    <p:cond delay="0"/>
                                  </p:stCondLst>
                                  <p:iterate type="el" backwards="0">
                                    <p:tmAbs val="0"/>
                                  </p:iterate>
                                  <p:childTnLst>
                                    <p:set>
                                      <p:cBhvr>
                                        <p:cTn id="20" fill="hold"/>
                                        <p:tgtEl>
                                          <p:spTgt spid="868"/>
                                        </p:tgtEl>
                                        <p:attrNameLst>
                                          <p:attrName>style.visibility</p:attrName>
                                        </p:attrNameLst>
                                      </p:cBhvr>
                                      <p:to>
                                        <p:strVal val="visible"/>
                                      </p:to>
                                    </p:set>
                                    <p:anim calcmode="lin" valueType="num">
                                      <p:cBhvr>
                                        <p:cTn id="21" dur="1000" fill="hold"/>
                                        <p:tgtEl>
                                          <p:spTgt spid="868"/>
                                        </p:tgtEl>
                                        <p:attrNameLst>
                                          <p:attrName>ppt_w</p:attrName>
                                        </p:attrNameLst>
                                      </p:cBhvr>
                                      <p:tavLst>
                                        <p:tav tm="0">
                                          <p:val>
                                            <p:strVal val="4*#ppt_w"/>
                                          </p:val>
                                        </p:tav>
                                        <p:tav tm="100000">
                                          <p:val>
                                            <p:strVal val="#ppt_w"/>
                                          </p:val>
                                        </p:tav>
                                      </p:tavLst>
                                    </p:anim>
                                    <p:anim calcmode="lin" valueType="num">
                                      <p:cBhvr>
                                        <p:cTn id="22" dur="1000" fill="hold"/>
                                        <p:tgtEl>
                                          <p:spTgt spid="868"/>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5" grpId="4" fill="hold">
                                  <p:stCondLst>
                                    <p:cond delay="0"/>
                                  </p:stCondLst>
                                  <p:iterate type="el" backwards="0">
                                    <p:tmAbs val="0"/>
                                  </p:iterate>
                                  <p:childTnLst>
                                    <p:set>
                                      <p:cBhvr>
                                        <p:cTn id="26" fill="hold"/>
                                        <p:tgtEl>
                                          <p:spTgt spid="869"/>
                                        </p:tgtEl>
                                        <p:attrNameLst>
                                          <p:attrName>style.visibility</p:attrName>
                                        </p:attrNameLst>
                                      </p:cBhvr>
                                      <p:to>
                                        <p:strVal val="visible"/>
                                      </p:to>
                                    </p:set>
                                    <p:anim calcmode="lin" valueType="num">
                                      <p:cBhvr>
                                        <p:cTn id="27" dur="1000" fill="hold"/>
                                        <p:tgtEl>
                                          <p:spTgt spid="869"/>
                                        </p:tgtEl>
                                        <p:attrNameLst>
                                          <p:attrName>ppt_w</p:attrName>
                                        </p:attrNameLst>
                                      </p:cBhvr>
                                      <p:tavLst>
                                        <p:tav tm="0">
                                          <p:val>
                                            <p:fltVal val="0"/>
                                          </p:val>
                                        </p:tav>
                                        <p:tav tm="100000">
                                          <p:val>
                                            <p:strVal val="#ppt_w"/>
                                          </p:val>
                                        </p:tav>
                                      </p:tavLst>
                                    </p:anim>
                                    <p:anim calcmode="lin" valueType="num">
                                      <p:cBhvr>
                                        <p:cTn id="28" dur="1000" fill="hold"/>
                                        <p:tgtEl>
                                          <p:spTgt spid="869"/>
                                        </p:tgtEl>
                                        <p:attrNameLst>
                                          <p:attrName>ppt_h</p:attrName>
                                        </p:attrNameLst>
                                      </p:cBhvr>
                                      <p:tavLst>
                                        <p:tav tm="0">
                                          <p:val>
                                            <p:fltVal val="0"/>
                                          </p:val>
                                        </p:tav>
                                        <p:tav tm="100000">
                                          <p:val>
                                            <p:strVal val="#ppt_h"/>
                                          </p:val>
                                        </p:tav>
                                      </p:tavLst>
                                    </p:anim>
                                    <p:anim calcmode="lin" valueType="num">
                                      <p:cBhvr>
                                        <p:cTn id="29" dur="1000" fill="hold"/>
                                        <p:tgtEl>
                                          <p:spTgt spid="86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9" presetID="15" grpId="5" fill="hold">
                                  <p:stCondLst>
                                    <p:cond delay="0"/>
                                  </p:stCondLst>
                                  <p:iterate type="el" backwards="0">
                                    <p:tmAbs val="0"/>
                                  </p:iterate>
                                  <p:childTnLst>
                                    <p:set>
                                      <p:cBhvr>
                                        <p:cTn id="34" fill="hold"/>
                                        <p:tgtEl>
                                          <p:spTgt spid="870"/>
                                        </p:tgtEl>
                                        <p:attrNameLst>
                                          <p:attrName>style.visibility</p:attrName>
                                        </p:attrNameLst>
                                      </p:cBhvr>
                                      <p:to>
                                        <p:strVal val="visible"/>
                                      </p:to>
                                    </p:set>
                                    <p:anim calcmode="lin" valueType="num">
                                      <p:cBhvr>
                                        <p:cTn id="35" dur="1000" fill="hold"/>
                                        <p:tgtEl>
                                          <p:spTgt spid="870"/>
                                        </p:tgtEl>
                                        <p:attrNameLst>
                                          <p:attrName>ppt_w</p:attrName>
                                        </p:attrNameLst>
                                      </p:cBhvr>
                                      <p:tavLst>
                                        <p:tav tm="0">
                                          <p:val>
                                            <p:fltVal val="0"/>
                                          </p:val>
                                        </p:tav>
                                        <p:tav tm="100000">
                                          <p:val>
                                            <p:strVal val="#ppt_w"/>
                                          </p:val>
                                        </p:tav>
                                      </p:tavLst>
                                    </p:anim>
                                    <p:anim calcmode="lin" valueType="num">
                                      <p:cBhvr>
                                        <p:cTn id="36" dur="1000" fill="hold"/>
                                        <p:tgtEl>
                                          <p:spTgt spid="870"/>
                                        </p:tgtEl>
                                        <p:attrNameLst>
                                          <p:attrName>ppt_h</p:attrName>
                                        </p:attrNameLst>
                                      </p:cBhvr>
                                      <p:tavLst>
                                        <p:tav tm="0">
                                          <p:val>
                                            <p:fltVal val="0"/>
                                          </p:val>
                                        </p:tav>
                                        <p:tav tm="100000">
                                          <p:val>
                                            <p:strVal val="#ppt_h"/>
                                          </p:val>
                                        </p:tav>
                                      </p:tavLst>
                                    </p:anim>
                                    <p:anim calcmode="lin" valueType="num">
                                      <p:cBhvr>
                                        <p:cTn id="37" dur="1000" fill="hold"/>
                                        <p:tgtEl>
                                          <p:spTgt spid="87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6" fill="hold">
                                  <p:stCondLst>
                                    <p:cond delay="0"/>
                                  </p:stCondLst>
                                  <p:iterate type="el" backwards="0">
                                    <p:tmAbs val="0"/>
                                  </p:iterate>
                                  <p:childTnLst>
                                    <p:set>
                                      <p:cBhvr>
                                        <p:cTn id="42" fill="hold"/>
                                        <p:tgtEl>
                                          <p:spTgt spid="873"/>
                                        </p:tgtEl>
                                        <p:attrNameLst>
                                          <p:attrName>style.visibility</p:attrName>
                                        </p:attrNameLst>
                                      </p:cBhvr>
                                      <p:to>
                                        <p:strVal val="visible"/>
                                      </p:to>
                                    </p:set>
                                    <p:animEffect filter="dissolve" transition="in">
                                      <p:cBhvr>
                                        <p:cTn id="43" dur="1250"/>
                                        <p:tgtEl>
                                          <p:spTgt spid="873"/>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16" presetID="23" grpId="7" fill="hold">
                                  <p:stCondLst>
                                    <p:cond delay="0"/>
                                  </p:stCondLst>
                                  <p:iterate type="el" backwards="0">
                                    <p:tmAbs val="0"/>
                                  </p:iterate>
                                  <p:childTnLst>
                                    <p:set>
                                      <p:cBhvr>
                                        <p:cTn id="47" fill="hold"/>
                                        <p:tgtEl>
                                          <p:spTgt spid="874"/>
                                        </p:tgtEl>
                                        <p:attrNameLst>
                                          <p:attrName>style.visibility</p:attrName>
                                        </p:attrNameLst>
                                      </p:cBhvr>
                                      <p:to>
                                        <p:strVal val="visible"/>
                                      </p:to>
                                    </p:set>
                                    <p:anim calcmode="lin" valueType="num">
                                      <p:cBhvr>
                                        <p:cTn id="48" dur="1000" fill="hold"/>
                                        <p:tgtEl>
                                          <p:spTgt spid="874"/>
                                        </p:tgtEl>
                                        <p:attrNameLst>
                                          <p:attrName>ppt_w</p:attrName>
                                        </p:attrNameLst>
                                      </p:cBhvr>
                                      <p:tavLst>
                                        <p:tav tm="0">
                                          <p:val>
                                            <p:fltVal val="0"/>
                                          </p:val>
                                        </p:tav>
                                        <p:tav tm="100000">
                                          <p:val>
                                            <p:strVal val="#ppt_w"/>
                                          </p:val>
                                        </p:tav>
                                      </p:tavLst>
                                    </p:anim>
                                    <p:anim calcmode="lin" valueType="num">
                                      <p:cBhvr>
                                        <p:cTn id="49" dur="1000" fill="hold"/>
                                        <p:tgtEl>
                                          <p:spTgt spid="8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3" grpId="6"/>
      <p:bldP build="whole" bldLvl="1" animBg="1" rev="0" advAuto="0" spid="870" grpId="5"/>
      <p:bldP build="whole" bldLvl="1" animBg="1" rev="0" advAuto="0" spid="867" grpId="2"/>
      <p:bldP build="whole" bldLvl="1" animBg="1" rev="0" advAuto="0" spid="869" grpId="4"/>
      <p:bldP build="whole" bldLvl="1" animBg="1" rev="0" advAuto="0" spid="866" grpId="1"/>
      <p:bldP build="whole" bldLvl="1" animBg="1" rev="0" advAuto="0" spid="874" grpId="7"/>
      <p:bldP build="whole" bldLvl="1" animBg="1" rev="0" advAuto="0" spid="868"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5" name="Title 2"/>
          <p:cNvSpPr txBox="1"/>
          <p:nvPr>
            <p:ph type="title"/>
          </p:nvPr>
        </p:nvSpPr>
        <p:spPr>
          <a:xfrm>
            <a:off x="0" y="25734"/>
            <a:ext cx="8320081" cy="776532"/>
          </a:xfrm>
          <a:prstGeom prst="rect">
            <a:avLst/>
          </a:prstGeom>
        </p:spPr>
        <p:txBody>
          <a:bodyPr/>
          <a:lstStyle/>
          <a:p>
            <a:pPr/>
            <a:r>
              <a:t>  Multiple ID Income:-</a:t>
            </a:r>
          </a:p>
        </p:txBody>
      </p:sp>
      <p:pic>
        <p:nvPicPr>
          <p:cNvPr id="886" name="Forced-Matrix-Plan-M-x-N-.png" descr="Forced-Matrix-Plan-M-x-N-.png"/>
          <p:cNvPicPr>
            <a:picLocks noChangeAspect="1"/>
          </p:cNvPicPr>
          <p:nvPr/>
        </p:nvPicPr>
        <p:blipFill>
          <a:blip r:embed="rId2">
            <a:extLst/>
          </a:blip>
          <a:srcRect l="42528" t="12178" r="43574" b="65792"/>
          <a:stretch>
            <a:fillRect/>
          </a:stretch>
        </p:blipFill>
        <p:spPr>
          <a:xfrm>
            <a:off x="3120136" y="985304"/>
            <a:ext cx="806437" cy="903353"/>
          </a:xfrm>
          <a:prstGeom prst="rect">
            <a:avLst/>
          </a:prstGeom>
          <a:ln w="12700">
            <a:miter lim="400000"/>
          </a:ln>
        </p:spPr>
      </p:pic>
      <p:pic>
        <p:nvPicPr>
          <p:cNvPr id="887" name="Picture 4" descr="Picture 4"/>
          <p:cNvPicPr>
            <a:picLocks noChangeAspect="1"/>
          </p:cNvPicPr>
          <p:nvPr/>
        </p:nvPicPr>
        <p:blipFill>
          <a:blip r:embed="rId3">
            <a:extLst/>
          </a:blip>
          <a:stretch>
            <a:fillRect/>
          </a:stretch>
        </p:blipFill>
        <p:spPr>
          <a:xfrm>
            <a:off x="1450575" y="1901991"/>
            <a:ext cx="4145574" cy="266385"/>
          </a:xfrm>
          <a:prstGeom prst="rect">
            <a:avLst/>
          </a:prstGeom>
          <a:ln w="12700">
            <a:miter lim="400000"/>
          </a:ln>
        </p:spPr>
      </p:pic>
      <p:sp>
        <p:nvSpPr>
          <p:cNvPr id="888" name="Rectangle 6"/>
          <p:cNvSpPr txBox="1"/>
          <p:nvPr/>
        </p:nvSpPr>
        <p:spPr>
          <a:xfrm>
            <a:off x="4766146" y="1498300"/>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889" name="Rectangle 21"/>
          <p:cNvSpPr txBox="1"/>
          <p:nvPr/>
        </p:nvSpPr>
        <p:spPr>
          <a:xfrm>
            <a:off x="1750753" y="1485432"/>
            <a:ext cx="1246978"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890" name="Arrow"/>
          <p:cNvSpPr/>
          <p:nvPr/>
        </p:nvSpPr>
        <p:spPr>
          <a:xfrm rot="5440012">
            <a:off x="1395771" y="3875438"/>
            <a:ext cx="4214367" cy="448820"/>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pic>
        <p:nvPicPr>
          <p:cNvPr id="891" name="Forced-Matrix-Plan-M-x-N-.png" descr="Forced-Matrix-Plan-M-x-N-.png"/>
          <p:cNvPicPr>
            <a:picLocks noChangeAspect="1"/>
          </p:cNvPicPr>
          <p:nvPr/>
        </p:nvPicPr>
        <p:blipFill>
          <a:blip r:embed="rId2">
            <a:extLst/>
          </a:blip>
          <a:srcRect l="42528" t="12178" r="43574" b="65792"/>
          <a:stretch>
            <a:fillRect/>
          </a:stretch>
        </p:blipFill>
        <p:spPr>
          <a:xfrm>
            <a:off x="1103183" y="2181775"/>
            <a:ext cx="806437" cy="903354"/>
          </a:xfrm>
          <a:prstGeom prst="rect">
            <a:avLst/>
          </a:prstGeom>
          <a:ln w="12700">
            <a:miter lim="400000"/>
          </a:ln>
        </p:spPr>
      </p:pic>
      <p:pic>
        <p:nvPicPr>
          <p:cNvPr id="892" name="Forced-Matrix-Plan-M-x-N-.png" descr="Forced-Matrix-Plan-M-x-N-.png"/>
          <p:cNvPicPr>
            <a:picLocks noChangeAspect="1"/>
          </p:cNvPicPr>
          <p:nvPr/>
        </p:nvPicPr>
        <p:blipFill>
          <a:blip r:embed="rId2">
            <a:extLst/>
          </a:blip>
          <a:srcRect l="42528" t="12178" r="43574" b="65792"/>
          <a:stretch>
            <a:fillRect/>
          </a:stretch>
        </p:blipFill>
        <p:spPr>
          <a:xfrm>
            <a:off x="5066145" y="2192664"/>
            <a:ext cx="806437" cy="903354"/>
          </a:xfrm>
          <a:prstGeom prst="rect">
            <a:avLst/>
          </a:prstGeom>
          <a:ln w="12700">
            <a:miter lim="400000"/>
          </a:ln>
        </p:spPr>
      </p:pic>
      <p:grpSp>
        <p:nvGrpSpPr>
          <p:cNvPr id="899" name="그룹 3"/>
          <p:cNvGrpSpPr/>
          <p:nvPr/>
        </p:nvGrpSpPr>
        <p:grpSpPr>
          <a:xfrm>
            <a:off x="31889" y="837443"/>
            <a:ext cx="9054822" cy="112684"/>
            <a:chOff x="0" y="0"/>
            <a:chExt cx="9054820" cy="112683"/>
          </a:xfrm>
        </p:grpSpPr>
        <p:sp>
          <p:nvSpPr>
            <p:cNvPr id="893"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894"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95"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96"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97"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98"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
        <p:nvSpPr>
          <p:cNvPr id="900" name="Rectangle 21"/>
          <p:cNvSpPr txBox="1"/>
          <p:nvPr/>
        </p:nvSpPr>
        <p:spPr>
          <a:xfrm>
            <a:off x="3930763" y="1218509"/>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My ID 1</a:t>
            </a:r>
          </a:p>
        </p:txBody>
      </p:sp>
      <p:sp>
        <p:nvSpPr>
          <p:cNvPr id="901" name="Rectangle 21"/>
          <p:cNvSpPr txBox="1"/>
          <p:nvPr/>
        </p:nvSpPr>
        <p:spPr>
          <a:xfrm>
            <a:off x="1953550" y="2478479"/>
            <a:ext cx="1246978"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My ID 2</a:t>
            </a:r>
          </a:p>
        </p:txBody>
      </p:sp>
      <p:sp>
        <p:nvSpPr>
          <p:cNvPr id="902" name="Rectangle 21"/>
          <p:cNvSpPr txBox="1"/>
          <p:nvPr/>
        </p:nvSpPr>
        <p:spPr>
          <a:xfrm>
            <a:off x="4232524" y="2478479"/>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My ID 3</a:t>
            </a:r>
          </a:p>
        </p:txBody>
      </p:sp>
      <p:pic>
        <p:nvPicPr>
          <p:cNvPr id="903" name="Picture 4" descr="Picture 4"/>
          <p:cNvPicPr>
            <a:picLocks noChangeAspect="1"/>
          </p:cNvPicPr>
          <p:nvPr/>
        </p:nvPicPr>
        <p:blipFill>
          <a:blip r:embed="rId3">
            <a:extLst/>
          </a:blip>
          <a:stretch>
            <a:fillRect/>
          </a:stretch>
        </p:blipFill>
        <p:spPr>
          <a:xfrm>
            <a:off x="464936" y="3120241"/>
            <a:ext cx="2082945" cy="133845"/>
          </a:xfrm>
          <a:prstGeom prst="rect">
            <a:avLst/>
          </a:prstGeom>
          <a:ln w="12700">
            <a:miter lim="400000"/>
          </a:ln>
        </p:spPr>
      </p:pic>
      <p:pic>
        <p:nvPicPr>
          <p:cNvPr id="904" name="Picture 4" descr="Picture 4"/>
          <p:cNvPicPr>
            <a:picLocks noChangeAspect="1"/>
          </p:cNvPicPr>
          <p:nvPr/>
        </p:nvPicPr>
        <p:blipFill>
          <a:blip r:embed="rId3">
            <a:extLst/>
          </a:blip>
          <a:stretch>
            <a:fillRect/>
          </a:stretch>
        </p:blipFill>
        <p:spPr>
          <a:xfrm>
            <a:off x="4424869" y="3120241"/>
            <a:ext cx="2082945" cy="133845"/>
          </a:xfrm>
          <a:prstGeom prst="rect">
            <a:avLst/>
          </a:prstGeom>
          <a:ln w="12700">
            <a:miter lim="400000"/>
          </a:ln>
        </p:spPr>
      </p:pic>
      <p:grpSp>
        <p:nvGrpSpPr>
          <p:cNvPr id="907" name="Group"/>
          <p:cNvGrpSpPr/>
          <p:nvPr/>
        </p:nvGrpSpPr>
        <p:grpSpPr>
          <a:xfrm>
            <a:off x="157811" y="3262880"/>
            <a:ext cx="1246979" cy="965106"/>
            <a:chOff x="0" y="0"/>
            <a:chExt cx="1246977" cy="965105"/>
          </a:xfrm>
        </p:grpSpPr>
        <p:pic>
          <p:nvPicPr>
            <p:cNvPr id="905" name="Forced-Matrix-Plan-M-x-N-.png" descr="Forced-Matrix-Plan-M-x-N-.png"/>
            <p:cNvPicPr>
              <a:picLocks noChangeAspect="1"/>
            </p:cNvPicPr>
            <p:nvPr/>
          </p:nvPicPr>
          <p:blipFill>
            <a:blip r:embed="rId2">
              <a:extLst/>
            </a:blip>
            <a:srcRect l="42528" t="12178" r="43574" b="65792"/>
            <a:stretch>
              <a:fillRect/>
            </a:stretch>
          </p:blipFill>
          <p:spPr>
            <a:xfrm>
              <a:off x="85251" y="0"/>
              <a:ext cx="559628" cy="626883"/>
            </a:xfrm>
            <a:prstGeom prst="rect">
              <a:avLst/>
            </a:prstGeom>
            <a:ln w="12700" cap="flat">
              <a:noFill/>
              <a:miter lim="400000"/>
            </a:ln>
            <a:effectLst/>
          </p:spPr>
        </p:pic>
        <p:sp>
          <p:nvSpPr>
            <p:cNvPr id="906" name="Rectangle 21"/>
            <p:cNvSpPr txBox="1"/>
            <p:nvPr/>
          </p:nvSpPr>
          <p:spPr>
            <a:xfrm>
              <a:off x="0" y="655227"/>
              <a:ext cx="1246978"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Team A</a:t>
              </a:r>
            </a:p>
          </p:txBody>
        </p:sp>
      </p:grpSp>
      <p:grpSp>
        <p:nvGrpSpPr>
          <p:cNvPr id="910" name="Group"/>
          <p:cNvGrpSpPr/>
          <p:nvPr/>
        </p:nvGrpSpPr>
        <p:grpSpPr>
          <a:xfrm>
            <a:off x="2098324" y="3289263"/>
            <a:ext cx="1246979" cy="965107"/>
            <a:chOff x="0" y="0"/>
            <a:chExt cx="1246977" cy="965105"/>
          </a:xfrm>
        </p:grpSpPr>
        <p:pic>
          <p:nvPicPr>
            <p:cNvPr id="908" name="Forced-Matrix-Plan-M-x-N-.png" descr="Forced-Matrix-Plan-M-x-N-.png"/>
            <p:cNvPicPr>
              <a:picLocks noChangeAspect="1"/>
            </p:cNvPicPr>
            <p:nvPr/>
          </p:nvPicPr>
          <p:blipFill>
            <a:blip r:embed="rId2">
              <a:extLst/>
            </a:blip>
            <a:srcRect l="42528" t="12178" r="43574" b="65792"/>
            <a:stretch>
              <a:fillRect/>
            </a:stretch>
          </p:blipFill>
          <p:spPr>
            <a:xfrm>
              <a:off x="85251" y="0"/>
              <a:ext cx="559628" cy="626883"/>
            </a:xfrm>
            <a:prstGeom prst="rect">
              <a:avLst/>
            </a:prstGeom>
            <a:ln w="12700" cap="flat">
              <a:noFill/>
              <a:miter lim="400000"/>
            </a:ln>
            <a:effectLst/>
          </p:spPr>
        </p:pic>
        <p:sp>
          <p:nvSpPr>
            <p:cNvPr id="909" name="Rectangle 21"/>
            <p:cNvSpPr txBox="1"/>
            <p:nvPr/>
          </p:nvSpPr>
          <p:spPr>
            <a:xfrm>
              <a:off x="0" y="655227"/>
              <a:ext cx="1246978"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Team B</a:t>
              </a:r>
            </a:p>
          </p:txBody>
        </p:sp>
      </p:grpSp>
      <p:grpSp>
        <p:nvGrpSpPr>
          <p:cNvPr id="913" name="Group"/>
          <p:cNvGrpSpPr/>
          <p:nvPr/>
        </p:nvGrpSpPr>
        <p:grpSpPr>
          <a:xfrm>
            <a:off x="4041866" y="3289263"/>
            <a:ext cx="1246979" cy="965107"/>
            <a:chOff x="0" y="0"/>
            <a:chExt cx="1246977" cy="965105"/>
          </a:xfrm>
        </p:grpSpPr>
        <p:pic>
          <p:nvPicPr>
            <p:cNvPr id="911" name="Forced-Matrix-Plan-M-x-N-.png" descr="Forced-Matrix-Plan-M-x-N-.png"/>
            <p:cNvPicPr>
              <a:picLocks noChangeAspect="1"/>
            </p:cNvPicPr>
            <p:nvPr/>
          </p:nvPicPr>
          <p:blipFill>
            <a:blip r:embed="rId2">
              <a:extLst/>
            </a:blip>
            <a:srcRect l="42528" t="12178" r="43574" b="65792"/>
            <a:stretch>
              <a:fillRect/>
            </a:stretch>
          </p:blipFill>
          <p:spPr>
            <a:xfrm>
              <a:off x="85251" y="0"/>
              <a:ext cx="559628" cy="626883"/>
            </a:xfrm>
            <a:prstGeom prst="rect">
              <a:avLst/>
            </a:prstGeom>
            <a:ln w="12700" cap="flat">
              <a:noFill/>
              <a:miter lim="400000"/>
            </a:ln>
            <a:effectLst/>
          </p:spPr>
        </p:pic>
        <p:sp>
          <p:nvSpPr>
            <p:cNvPr id="912" name="Rectangle 21"/>
            <p:cNvSpPr txBox="1"/>
            <p:nvPr/>
          </p:nvSpPr>
          <p:spPr>
            <a:xfrm>
              <a:off x="0" y="655227"/>
              <a:ext cx="1246978"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Team C</a:t>
              </a:r>
            </a:p>
          </p:txBody>
        </p:sp>
      </p:grpSp>
      <p:grpSp>
        <p:nvGrpSpPr>
          <p:cNvPr id="916" name="Group"/>
          <p:cNvGrpSpPr/>
          <p:nvPr/>
        </p:nvGrpSpPr>
        <p:grpSpPr>
          <a:xfrm>
            <a:off x="5982380" y="3271674"/>
            <a:ext cx="1246979" cy="965106"/>
            <a:chOff x="0" y="0"/>
            <a:chExt cx="1246977" cy="965105"/>
          </a:xfrm>
        </p:grpSpPr>
        <p:pic>
          <p:nvPicPr>
            <p:cNvPr id="914" name="Forced-Matrix-Plan-M-x-N-.png" descr="Forced-Matrix-Plan-M-x-N-.png"/>
            <p:cNvPicPr>
              <a:picLocks noChangeAspect="1"/>
            </p:cNvPicPr>
            <p:nvPr/>
          </p:nvPicPr>
          <p:blipFill>
            <a:blip r:embed="rId2">
              <a:extLst/>
            </a:blip>
            <a:srcRect l="42528" t="12178" r="43574" b="65792"/>
            <a:stretch>
              <a:fillRect/>
            </a:stretch>
          </p:blipFill>
          <p:spPr>
            <a:xfrm>
              <a:off x="85251" y="0"/>
              <a:ext cx="559628" cy="626883"/>
            </a:xfrm>
            <a:prstGeom prst="rect">
              <a:avLst/>
            </a:prstGeom>
            <a:ln w="12700" cap="flat">
              <a:noFill/>
              <a:miter lim="400000"/>
            </a:ln>
            <a:effectLst/>
          </p:spPr>
        </p:pic>
        <p:sp>
          <p:nvSpPr>
            <p:cNvPr id="915" name="Rectangle 21"/>
            <p:cNvSpPr txBox="1"/>
            <p:nvPr/>
          </p:nvSpPr>
          <p:spPr>
            <a:xfrm>
              <a:off x="0" y="655227"/>
              <a:ext cx="1246978" cy="309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400">
                  <a:latin typeface="Arial Black"/>
                  <a:ea typeface="Arial Black"/>
                  <a:cs typeface="Arial Black"/>
                  <a:sym typeface="Arial Black"/>
                </a:defRPr>
              </a:lvl1pPr>
            </a:lstStyle>
            <a:p>
              <a:pPr/>
              <a:r>
                <a:t>Team D</a:t>
              </a:r>
            </a:p>
          </p:txBody>
        </p:sp>
      </p:grpSp>
      <p:sp>
        <p:nvSpPr>
          <p:cNvPr id="917" name="Arrow"/>
          <p:cNvSpPr/>
          <p:nvPr/>
        </p:nvSpPr>
        <p:spPr>
          <a:xfrm rot="5440012">
            <a:off x="-641802" y="5103477"/>
            <a:ext cx="4214366" cy="364561"/>
          </a:xfrm>
          <a:prstGeom prst="rightArrow">
            <a:avLst>
              <a:gd name="adj1" fmla="val 32000"/>
              <a:gd name="adj2" fmla="val 222954"/>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sp>
        <p:nvSpPr>
          <p:cNvPr id="918" name="Arrow"/>
          <p:cNvSpPr/>
          <p:nvPr/>
        </p:nvSpPr>
        <p:spPr>
          <a:xfrm rot="5440012">
            <a:off x="3297517" y="5103477"/>
            <a:ext cx="4214366" cy="364561"/>
          </a:xfrm>
          <a:prstGeom prst="rightArrow">
            <a:avLst>
              <a:gd name="adj1" fmla="val 32000"/>
              <a:gd name="adj2" fmla="val 222954"/>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sp>
        <p:nvSpPr>
          <p:cNvPr id="919" name="Rectangle 21"/>
          <p:cNvSpPr txBox="1"/>
          <p:nvPr/>
        </p:nvSpPr>
        <p:spPr>
          <a:xfrm>
            <a:off x="38028" y="4475462"/>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1 LAKH BV</a:t>
            </a:r>
          </a:p>
        </p:txBody>
      </p:sp>
      <p:sp>
        <p:nvSpPr>
          <p:cNvPr id="920" name="Rectangle 21"/>
          <p:cNvSpPr txBox="1"/>
          <p:nvPr/>
        </p:nvSpPr>
        <p:spPr>
          <a:xfrm>
            <a:off x="1953550" y="4475462"/>
            <a:ext cx="1246978"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1 LAKH BV</a:t>
            </a:r>
          </a:p>
        </p:txBody>
      </p:sp>
      <p:pic>
        <p:nvPicPr>
          <p:cNvPr id="921" name="Picture 10" descr="Picture 10"/>
          <p:cNvPicPr>
            <a:picLocks noChangeAspect="1"/>
          </p:cNvPicPr>
          <p:nvPr/>
        </p:nvPicPr>
        <p:blipFill>
          <a:blip r:embed="rId4">
            <a:extLst/>
          </a:blip>
          <a:srcRect l="0" t="0" r="0" b="93641"/>
          <a:stretch>
            <a:fillRect/>
          </a:stretch>
        </p:blipFill>
        <p:spPr>
          <a:xfrm>
            <a:off x="1235342" y="4618495"/>
            <a:ext cx="674376" cy="23889"/>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925" name="Group"/>
          <p:cNvGrpSpPr/>
          <p:nvPr/>
        </p:nvGrpSpPr>
        <p:grpSpPr>
          <a:xfrm>
            <a:off x="2078" y="1796770"/>
            <a:ext cx="1785384" cy="811952"/>
            <a:chOff x="-5887" y="137702"/>
            <a:chExt cx="1785382" cy="811951"/>
          </a:xfrm>
        </p:grpSpPr>
        <p:sp>
          <p:nvSpPr>
            <p:cNvPr id="922" name="Quote Bubble"/>
            <p:cNvSpPr/>
            <p:nvPr/>
          </p:nvSpPr>
          <p:spPr>
            <a:xfrm flipH="1">
              <a:off x="-5888" y="137702"/>
              <a:ext cx="1287020" cy="804542"/>
            </a:xfrm>
            <a:prstGeom prst="wedgeEllipseCallout">
              <a:avLst>
                <a:gd name="adj1" fmla="val -49399"/>
                <a:gd name="adj2" fmla="val 65372"/>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923" name="INCOME"/>
            <p:cNvSpPr txBox="1"/>
            <p:nvPr/>
          </p:nvSpPr>
          <p:spPr>
            <a:xfrm>
              <a:off x="343328" y="203844"/>
              <a:ext cx="1234303" cy="2153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1100"/>
              </a:lvl1pPr>
            </a:lstStyle>
            <a:p>
              <a:pPr/>
              <a:r>
                <a:t>INCOME</a:t>
              </a:r>
            </a:p>
          </p:txBody>
        </p:sp>
        <p:sp>
          <p:nvSpPr>
            <p:cNvPr id="924" name="12,000/-"/>
            <p:cNvSpPr txBox="1"/>
            <p:nvPr/>
          </p:nvSpPr>
          <p:spPr>
            <a:xfrm>
              <a:off x="141463" y="412483"/>
              <a:ext cx="1638033" cy="537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300"/>
              </a:lvl1pPr>
            </a:lstStyle>
            <a:p>
              <a:pPr/>
              <a:r>
                <a:t>12,000/-</a:t>
              </a:r>
            </a:p>
          </p:txBody>
        </p:sp>
      </p:grpSp>
      <p:sp>
        <p:nvSpPr>
          <p:cNvPr id="926" name="Rectangle 21"/>
          <p:cNvSpPr txBox="1"/>
          <p:nvPr/>
        </p:nvSpPr>
        <p:spPr>
          <a:xfrm>
            <a:off x="3761376" y="4500847"/>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1 LAKH BV</a:t>
            </a:r>
          </a:p>
        </p:txBody>
      </p:sp>
      <p:sp>
        <p:nvSpPr>
          <p:cNvPr id="927" name="Rectangle 21"/>
          <p:cNvSpPr txBox="1"/>
          <p:nvPr/>
        </p:nvSpPr>
        <p:spPr>
          <a:xfrm>
            <a:off x="5665535" y="4513547"/>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1 LAKH BV</a:t>
            </a:r>
          </a:p>
        </p:txBody>
      </p:sp>
      <p:pic>
        <p:nvPicPr>
          <p:cNvPr id="928" name="Picture 10" descr="Picture 10"/>
          <p:cNvPicPr>
            <a:picLocks noChangeAspect="1"/>
          </p:cNvPicPr>
          <p:nvPr/>
        </p:nvPicPr>
        <p:blipFill>
          <a:blip r:embed="rId4">
            <a:extLst/>
          </a:blip>
          <a:srcRect l="0" t="0" r="0" b="93641"/>
          <a:stretch>
            <a:fillRect/>
          </a:stretch>
        </p:blipFill>
        <p:spPr>
          <a:xfrm>
            <a:off x="4916661" y="4656580"/>
            <a:ext cx="674376" cy="23889"/>
          </a:xfrm>
          <a:prstGeom prst="rect">
            <a:avLst/>
          </a:prstGeom>
          <a:ln w="12700">
            <a:miter lim="400000"/>
          </a:ln>
          <a:effectLst>
            <a:outerShdw sx="100000" sy="100000" kx="0" ky="0" algn="b" rotWithShape="0" blurRad="139700" dist="165100" dir="2700000">
              <a:srgbClr val="000000">
                <a:alpha val="30000"/>
              </a:srgbClr>
            </a:outerShdw>
          </a:effectLst>
        </p:spPr>
      </p:pic>
      <p:grpSp>
        <p:nvGrpSpPr>
          <p:cNvPr id="932" name="Group"/>
          <p:cNvGrpSpPr/>
          <p:nvPr/>
        </p:nvGrpSpPr>
        <p:grpSpPr>
          <a:xfrm>
            <a:off x="5713177" y="1796770"/>
            <a:ext cx="1785384" cy="811952"/>
            <a:chOff x="-5887" y="137702"/>
            <a:chExt cx="1785382" cy="811951"/>
          </a:xfrm>
        </p:grpSpPr>
        <p:sp>
          <p:nvSpPr>
            <p:cNvPr id="929" name="Quote Bubble"/>
            <p:cNvSpPr/>
            <p:nvPr/>
          </p:nvSpPr>
          <p:spPr>
            <a:xfrm>
              <a:off x="-5888" y="137702"/>
              <a:ext cx="1287020" cy="804542"/>
            </a:xfrm>
            <a:prstGeom prst="wedgeEllipseCallout">
              <a:avLst>
                <a:gd name="adj1" fmla="val -49399"/>
                <a:gd name="adj2" fmla="val 65372"/>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930" name="INCOME"/>
            <p:cNvSpPr txBox="1"/>
            <p:nvPr/>
          </p:nvSpPr>
          <p:spPr>
            <a:xfrm>
              <a:off x="343328" y="203844"/>
              <a:ext cx="1234303" cy="2153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1100"/>
              </a:lvl1pPr>
            </a:lstStyle>
            <a:p>
              <a:pPr/>
              <a:r>
                <a:t>INCOME</a:t>
              </a:r>
            </a:p>
          </p:txBody>
        </p:sp>
        <p:sp>
          <p:nvSpPr>
            <p:cNvPr id="931" name="12,000/-"/>
            <p:cNvSpPr txBox="1"/>
            <p:nvPr/>
          </p:nvSpPr>
          <p:spPr>
            <a:xfrm>
              <a:off x="141463" y="412483"/>
              <a:ext cx="1638033" cy="537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300"/>
              </a:lvl1pPr>
            </a:lstStyle>
            <a:p>
              <a:pPr/>
              <a:r>
                <a:t>12,000/-</a:t>
              </a:r>
            </a:p>
          </p:txBody>
        </p:sp>
      </p:grpSp>
      <p:grpSp>
        <p:nvGrpSpPr>
          <p:cNvPr id="936" name="Group"/>
          <p:cNvGrpSpPr/>
          <p:nvPr/>
        </p:nvGrpSpPr>
        <p:grpSpPr>
          <a:xfrm>
            <a:off x="4802533" y="301864"/>
            <a:ext cx="1785384" cy="811952"/>
            <a:chOff x="-5887" y="137702"/>
            <a:chExt cx="1785382" cy="811951"/>
          </a:xfrm>
        </p:grpSpPr>
        <p:sp>
          <p:nvSpPr>
            <p:cNvPr id="933" name="Quote Bubble"/>
            <p:cNvSpPr/>
            <p:nvPr/>
          </p:nvSpPr>
          <p:spPr>
            <a:xfrm>
              <a:off x="-5888" y="137702"/>
              <a:ext cx="1287020" cy="804542"/>
            </a:xfrm>
            <a:prstGeom prst="wedgeEllipseCallout">
              <a:avLst>
                <a:gd name="adj1" fmla="val -49399"/>
                <a:gd name="adj2" fmla="val 65372"/>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934" name="INCOME"/>
            <p:cNvSpPr txBox="1"/>
            <p:nvPr/>
          </p:nvSpPr>
          <p:spPr>
            <a:xfrm>
              <a:off x="343328" y="203844"/>
              <a:ext cx="1234303" cy="2153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1100"/>
              </a:lvl1pPr>
            </a:lstStyle>
            <a:p>
              <a:pPr/>
              <a:r>
                <a:t>INCOME</a:t>
              </a:r>
            </a:p>
          </p:txBody>
        </p:sp>
        <p:sp>
          <p:nvSpPr>
            <p:cNvPr id="935" name="24,000/-"/>
            <p:cNvSpPr txBox="1"/>
            <p:nvPr/>
          </p:nvSpPr>
          <p:spPr>
            <a:xfrm>
              <a:off x="141463" y="412483"/>
              <a:ext cx="1638033" cy="537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defRPr b="1" sz="2300"/>
              </a:lvl1pPr>
            </a:lstStyle>
            <a:p>
              <a:pPr/>
              <a:r>
                <a:t>24,000/-</a:t>
              </a:r>
            </a:p>
          </p:txBody>
        </p:sp>
      </p:grpSp>
      <p:sp>
        <p:nvSpPr>
          <p:cNvPr id="937" name="Rounded Rectangle"/>
          <p:cNvSpPr/>
          <p:nvPr/>
        </p:nvSpPr>
        <p:spPr>
          <a:xfrm>
            <a:off x="7214048" y="65228"/>
            <a:ext cx="1759984" cy="2917921"/>
          </a:xfrm>
          <a:prstGeom prst="roundRect">
            <a:avLst>
              <a:gd name="adj" fmla="val 10824"/>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938" name="Rectangle 21"/>
          <p:cNvSpPr txBox="1"/>
          <p:nvPr/>
        </p:nvSpPr>
        <p:spPr>
          <a:xfrm>
            <a:off x="7463862" y="113010"/>
            <a:ext cx="1246979" cy="6019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685800">
              <a:defRPr sz="1400">
                <a:latin typeface="Arial Black"/>
                <a:ea typeface="Arial Black"/>
                <a:cs typeface="Arial Black"/>
                <a:sym typeface="Arial Black"/>
              </a:defRPr>
            </a:pPr>
            <a:r>
              <a:t>My ID 1</a:t>
            </a:r>
          </a:p>
          <a:p>
            <a:pPr algn="ctr" defTabSz="685800">
              <a:defRPr sz="1600">
                <a:latin typeface="Arial Black"/>
                <a:ea typeface="Arial Black"/>
                <a:cs typeface="Arial Black"/>
                <a:sym typeface="Arial Black"/>
              </a:defRPr>
            </a:pPr>
            <a:r>
              <a:t>24,000/-</a:t>
            </a:r>
          </a:p>
        </p:txBody>
      </p:sp>
      <p:sp>
        <p:nvSpPr>
          <p:cNvPr id="939" name="+"/>
          <p:cNvSpPr txBox="1"/>
          <p:nvPr/>
        </p:nvSpPr>
        <p:spPr>
          <a:xfrm>
            <a:off x="7945554" y="562619"/>
            <a:ext cx="296973"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600">
                <a:solidFill>
                  <a:schemeClr val="accent6"/>
                </a:solidFill>
              </a:defRPr>
            </a:lvl1pPr>
          </a:lstStyle>
          <a:p>
            <a:pPr/>
            <a:r>
              <a:t>+</a:t>
            </a:r>
          </a:p>
        </p:txBody>
      </p:sp>
      <p:sp>
        <p:nvSpPr>
          <p:cNvPr id="940" name="Rectangle 21"/>
          <p:cNvSpPr txBox="1"/>
          <p:nvPr/>
        </p:nvSpPr>
        <p:spPr>
          <a:xfrm>
            <a:off x="7470550" y="862843"/>
            <a:ext cx="1246979" cy="5511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685800">
              <a:defRPr sz="1400">
                <a:latin typeface="Arial Black"/>
                <a:ea typeface="Arial Black"/>
                <a:cs typeface="Arial Black"/>
                <a:sym typeface="Arial Black"/>
              </a:defRPr>
            </a:pPr>
            <a:r>
              <a:t>My ID 2 </a:t>
            </a:r>
          </a:p>
          <a:p>
            <a:pPr algn="ctr" defTabSz="685800">
              <a:defRPr sz="1400">
                <a:latin typeface="Arial Black"/>
                <a:ea typeface="Arial Black"/>
                <a:cs typeface="Arial Black"/>
                <a:sym typeface="Arial Black"/>
              </a:defRPr>
            </a:pPr>
            <a:r>
              <a:t>12,000/-</a:t>
            </a:r>
          </a:p>
        </p:txBody>
      </p:sp>
      <p:sp>
        <p:nvSpPr>
          <p:cNvPr id="941" name="+"/>
          <p:cNvSpPr txBox="1"/>
          <p:nvPr/>
        </p:nvSpPr>
        <p:spPr>
          <a:xfrm>
            <a:off x="7945554" y="1224213"/>
            <a:ext cx="296973"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600">
                <a:solidFill>
                  <a:schemeClr val="accent6"/>
                </a:solidFill>
              </a:defRPr>
            </a:lvl1pPr>
          </a:lstStyle>
          <a:p>
            <a:pPr/>
            <a:r>
              <a:t>+</a:t>
            </a:r>
          </a:p>
        </p:txBody>
      </p:sp>
      <p:sp>
        <p:nvSpPr>
          <p:cNvPr id="942" name="Rectangle 21"/>
          <p:cNvSpPr txBox="1"/>
          <p:nvPr/>
        </p:nvSpPr>
        <p:spPr>
          <a:xfrm>
            <a:off x="7470550" y="1524437"/>
            <a:ext cx="1246979" cy="5511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685800">
              <a:defRPr sz="1400">
                <a:latin typeface="Arial Black"/>
                <a:ea typeface="Arial Black"/>
                <a:cs typeface="Arial Black"/>
                <a:sym typeface="Arial Black"/>
              </a:defRPr>
            </a:pPr>
            <a:r>
              <a:t>My ID 3 </a:t>
            </a:r>
          </a:p>
          <a:p>
            <a:pPr algn="ctr" defTabSz="685800">
              <a:defRPr sz="1400">
                <a:latin typeface="Arial Black"/>
                <a:ea typeface="Arial Black"/>
                <a:cs typeface="Arial Black"/>
                <a:sym typeface="Arial Black"/>
              </a:defRPr>
            </a:pPr>
            <a:r>
              <a:t>12,000/-</a:t>
            </a:r>
          </a:p>
        </p:txBody>
      </p:sp>
      <p:sp>
        <p:nvSpPr>
          <p:cNvPr id="943" name="Line"/>
          <p:cNvSpPr/>
          <p:nvPr/>
        </p:nvSpPr>
        <p:spPr>
          <a:xfrm>
            <a:off x="7300912" y="2132395"/>
            <a:ext cx="1560856" cy="1"/>
          </a:xfrm>
          <a:prstGeom prst="line">
            <a:avLst/>
          </a:prstGeom>
          <a:ln w="25400">
            <a:solidFill>
              <a:schemeClr val="accent1"/>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944" name="Rectangle 21"/>
          <p:cNvSpPr txBox="1"/>
          <p:nvPr/>
        </p:nvSpPr>
        <p:spPr>
          <a:xfrm>
            <a:off x="7383340" y="2183131"/>
            <a:ext cx="1421399" cy="77723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685800">
              <a:lnSpc>
                <a:spcPct val="80000"/>
              </a:lnSpc>
              <a:defRPr sz="2200">
                <a:latin typeface="Arial Black"/>
                <a:ea typeface="Arial Black"/>
                <a:cs typeface="Arial Black"/>
                <a:sym typeface="Arial Black"/>
              </a:defRPr>
            </a:pPr>
            <a:r>
              <a:t>TOTAL </a:t>
            </a:r>
          </a:p>
          <a:p>
            <a:pPr algn="ctr" defTabSz="685800">
              <a:lnSpc>
                <a:spcPct val="80000"/>
              </a:lnSpc>
              <a:defRPr sz="2200">
                <a:latin typeface="Arial Black"/>
                <a:ea typeface="Arial Black"/>
                <a:cs typeface="Arial Black"/>
                <a:sym typeface="Arial Black"/>
              </a:defRPr>
            </a:pPr>
            <a:r>
              <a:t>48,000/-</a:t>
            </a:r>
          </a:p>
        </p:txBody>
      </p:sp>
      <p:sp>
        <p:nvSpPr>
          <p:cNvPr id="945" name="Rounded Rectangle"/>
          <p:cNvSpPr/>
          <p:nvPr/>
        </p:nvSpPr>
        <p:spPr>
          <a:xfrm>
            <a:off x="6999797" y="3134725"/>
            <a:ext cx="2057545" cy="1964730"/>
          </a:xfrm>
          <a:prstGeom prst="roundRect">
            <a:avLst>
              <a:gd name="adj" fmla="val 9696"/>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946" name="Rectangle 21"/>
          <p:cNvSpPr txBox="1"/>
          <p:nvPr/>
        </p:nvSpPr>
        <p:spPr>
          <a:xfrm>
            <a:off x="7175804" y="3349194"/>
            <a:ext cx="1705531" cy="7924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ctr" defTabSz="685800">
              <a:defRPr sz="1400">
                <a:latin typeface="Arial Black"/>
                <a:ea typeface="Arial Black"/>
                <a:cs typeface="Arial Black"/>
                <a:sym typeface="Arial Black"/>
              </a:defRPr>
            </a:pPr>
            <a:r>
              <a:t>84,000 X 3ID = 2,52,000/- </a:t>
            </a:r>
          </a:p>
          <a:p>
            <a:pPr algn="ctr" defTabSz="685800">
              <a:defRPr sz="1400">
                <a:latin typeface="Arial Black"/>
                <a:ea typeface="Arial Black"/>
                <a:cs typeface="Arial Black"/>
                <a:sym typeface="Arial Black"/>
              </a:defRPr>
            </a:pPr>
            <a:r>
              <a:t>Weekly </a:t>
            </a:r>
          </a:p>
        </p:txBody>
      </p:sp>
      <p:sp>
        <p:nvSpPr>
          <p:cNvPr id="947" name="X 4 Week"/>
          <p:cNvSpPr txBox="1"/>
          <p:nvPr/>
        </p:nvSpPr>
        <p:spPr>
          <a:xfrm>
            <a:off x="7532197" y="4129873"/>
            <a:ext cx="992744"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solidFill>
                  <a:schemeClr val="accent6"/>
                </a:solidFill>
              </a:defRPr>
            </a:lvl1pPr>
          </a:lstStyle>
          <a:p>
            <a:pPr/>
            <a:r>
              <a:t>X 4 Week</a:t>
            </a:r>
          </a:p>
        </p:txBody>
      </p:sp>
      <p:sp>
        <p:nvSpPr>
          <p:cNvPr id="948" name="Line"/>
          <p:cNvSpPr/>
          <p:nvPr/>
        </p:nvSpPr>
        <p:spPr>
          <a:xfrm>
            <a:off x="7175804" y="4513547"/>
            <a:ext cx="1560856" cy="1"/>
          </a:xfrm>
          <a:prstGeom prst="line">
            <a:avLst/>
          </a:prstGeom>
          <a:ln w="25400">
            <a:solidFill>
              <a:schemeClr val="accent1"/>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949" name="10,08,000/-"/>
          <p:cNvSpPr txBox="1"/>
          <p:nvPr/>
        </p:nvSpPr>
        <p:spPr>
          <a:xfrm>
            <a:off x="7175804" y="4579015"/>
            <a:ext cx="1582042" cy="42478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300">
                <a:solidFill>
                  <a:schemeClr val="accent6"/>
                </a:solidFill>
              </a:defRPr>
            </a:lvl1pPr>
          </a:lstStyle>
          <a:p>
            <a:pPr/>
            <a:r>
              <a:t>10,08,000/-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886"/>
                                        </p:tgtEl>
                                        <p:attrNameLst>
                                          <p:attrName>style.visibility</p:attrName>
                                        </p:attrNameLst>
                                      </p:cBhvr>
                                      <p:to>
                                        <p:strVal val="visible"/>
                                      </p:to>
                                    </p:set>
                                    <p:animEffect filter="wipe(left)" transition="in">
                                      <p:cBhvr>
                                        <p:cTn id="7" dur="700"/>
                                        <p:tgtEl>
                                          <p:spTgt spid="8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887"/>
                                        </p:tgtEl>
                                        <p:attrNameLst>
                                          <p:attrName>style.visibility</p:attrName>
                                        </p:attrNameLst>
                                      </p:cBhvr>
                                      <p:to>
                                        <p:strVal val="visible"/>
                                      </p:to>
                                    </p:set>
                                    <p:animEffect filter="dissolve" transition="in">
                                      <p:cBhvr>
                                        <p:cTn id="12" dur="500"/>
                                        <p:tgtEl>
                                          <p:spTgt spid="88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889"/>
                                        </p:tgtEl>
                                        <p:attrNameLst>
                                          <p:attrName>style.visibility</p:attrName>
                                        </p:attrNameLst>
                                      </p:cBhvr>
                                      <p:to>
                                        <p:strVal val="visible"/>
                                      </p:to>
                                    </p:set>
                                    <p:animEffect filter="wipe(left)" transition="in">
                                      <p:cBhvr>
                                        <p:cTn id="17" dur="500"/>
                                        <p:tgtEl>
                                          <p:spTgt spid="8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888"/>
                                        </p:tgtEl>
                                        <p:attrNameLst>
                                          <p:attrName>style.visibility</p:attrName>
                                        </p:attrNameLst>
                                      </p:cBhvr>
                                      <p:to>
                                        <p:strVal val="visible"/>
                                      </p:to>
                                    </p:set>
                                    <p:animEffect filter="wipe(left)" transition="in">
                                      <p:cBhvr>
                                        <p:cTn id="22" dur="500"/>
                                        <p:tgtEl>
                                          <p:spTgt spid="88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890"/>
                                        </p:tgtEl>
                                        <p:attrNameLst>
                                          <p:attrName>style.visibility</p:attrName>
                                        </p:attrNameLst>
                                      </p:cBhvr>
                                      <p:to>
                                        <p:strVal val="visible"/>
                                      </p:to>
                                    </p:set>
                                    <p:animEffect filter="wipe(left)" transition="in">
                                      <p:cBhvr>
                                        <p:cTn id="27" dur="800"/>
                                        <p:tgtEl>
                                          <p:spTgt spid="89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891"/>
                                        </p:tgtEl>
                                        <p:attrNameLst>
                                          <p:attrName>style.visibility</p:attrName>
                                        </p:attrNameLst>
                                      </p:cBhvr>
                                      <p:to>
                                        <p:strVal val="visible"/>
                                      </p:to>
                                    </p:set>
                                    <p:animEffect filter="wipe(left)" transition="in">
                                      <p:cBhvr>
                                        <p:cTn id="32" dur="700"/>
                                        <p:tgtEl>
                                          <p:spTgt spid="89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892"/>
                                        </p:tgtEl>
                                        <p:attrNameLst>
                                          <p:attrName>style.visibility</p:attrName>
                                        </p:attrNameLst>
                                      </p:cBhvr>
                                      <p:to>
                                        <p:strVal val="visible"/>
                                      </p:to>
                                    </p:set>
                                    <p:animEffect filter="wipe(left)" transition="in">
                                      <p:cBhvr>
                                        <p:cTn id="37" dur="700"/>
                                        <p:tgtEl>
                                          <p:spTgt spid="89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900"/>
                                        </p:tgtEl>
                                        <p:attrNameLst>
                                          <p:attrName>style.visibility</p:attrName>
                                        </p:attrNameLst>
                                      </p:cBhvr>
                                      <p:to>
                                        <p:strVal val="visible"/>
                                      </p:to>
                                    </p:set>
                                    <p:animEffect filter="wipe(left)" transition="in">
                                      <p:cBhvr>
                                        <p:cTn id="42" dur="500"/>
                                        <p:tgtEl>
                                          <p:spTgt spid="90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901"/>
                                        </p:tgtEl>
                                        <p:attrNameLst>
                                          <p:attrName>style.visibility</p:attrName>
                                        </p:attrNameLst>
                                      </p:cBhvr>
                                      <p:to>
                                        <p:strVal val="visible"/>
                                      </p:to>
                                    </p:set>
                                    <p:animEffect filter="wipe(left)" transition="in">
                                      <p:cBhvr>
                                        <p:cTn id="47" dur="500"/>
                                        <p:tgtEl>
                                          <p:spTgt spid="901"/>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902"/>
                                        </p:tgtEl>
                                        <p:attrNameLst>
                                          <p:attrName>style.visibility</p:attrName>
                                        </p:attrNameLst>
                                      </p:cBhvr>
                                      <p:to>
                                        <p:strVal val="visible"/>
                                      </p:to>
                                    </p:set>
                                    <p:animEffect filter="wipe(left)" transition="in">
                                      <p:cBhvr>
                                        <p:cTn id="52" dur="500"/>
                                        <p:tgtEl>
                                          <p:spTgt spid="902"/>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1" fill="hold">
                                  <p:stCondLst>
                                    <p:cond delay="0"/>
                                  </p:stCondLst>
                                  <p:iterate type="el" backwards="0">
                                    <p:tmAbs val="0"/>
                                  </p:iterate>
                                  <p:childTnLst>
                                    <p:set>
                                      <p:cBhvr>
                                        <p:cTn id="56" fill="hold"/>
                                        <p:tgtEl>
                                          <p:spTgt spid="903"/>
                                        </p:tgtEl>
                                        <p:attrNameLst>
                                          <p:attrName>style.visibility</p:attrName>
                                        </p:attrNameLst>
                                      </p:cBhvr>
                                      <p:to>
                                        <p:strVal val="visible"/>
                                      </p:to>
                                    </p:set>
                                    <p:animEffect filter="wipe(left)" transition="in">
                                      <p:cBhvr>
                                        <p:cTn id="57" dur="500"/>
                                        <p:tgtEl>
                                          <p:spTgt spid="903"/>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8" presetID="22" grpId="12" fill="hold">
                                  <p:stCondLst>
                                    <p:cond delay="0"/>
                                  </p:stCondLst>
                                  <p:iterate type="el" backwards="0">
                                    <p:tmAbs val="0"/>
                                  </p:iterate>
                                  <p:childTnLst>
                                    <p:set>
                                      <p:cBhvr>
                                        <p:cTn id="61" fill="hold"/>
                                        <p:tgtEl>
                                          <p:spTgt spid="904"/>
                                        </p:tgtEl>
                                        <p:attrNameLst>
                                          <p:attrName>style.visibility</p:attrName>
                                        </p:attrNameLst>
                                      </p:cBhvr>
                                      <p:to>
                                        <p:strVal val="visible"/>
                                      </p:to>
                                    </p:set>
                                    <p:animEffect filter="wipe(left)" transition="in">
                                      <p:cBhvr>
                                        <p:cTn id="62" dur="500"/>
                                        <p:tgtEl>
                                          <p:spTgt spid="904"/>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3" fill="hold">
                                  <p:stCondLst>
                                    <p:cond delay="0"/>
                                  </p:stCondLst>
                                  <p:iterate type="el" backwards="0">
                                    <p:tmAbs val="0"/>
                                  </p:iterate>
                                  <p:childTnLst>
                                    <p:set>
                                      <p:cBhvr>
                                        <p:cTn id="66" fill="hold"/>
                                        <p:tgtEl>
                                          <p:spTgt spid="907"/>
                                        </p:tgtEl>
                                        <p:attrNameLst>
                                          <p:attrName>style.visibility</p:attrName>
                                        </p:attrNameLst>
                                      </p:cBhvr>
                                      <p:to>
                                        <p:strVal val="visible"/>
                                      </p:to>
                                    </p:set>
                                    <p:animEffect filter="wipe(left)" transition="in">
                                      <p:cBhvr>
                                        <p:cTn id="67" dur="500"/>
                                        <p:tgtEl>
                                          <p:spTgt spid="907"/>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4" fill="hold">
                                  <p:stCondLst>
                                    <p:cond delay="0"/>
                                  </p:stCondLst>
                                  <p:iterate type="el" backwards="0">
                                    <p:tmAbs val="0"/>
                                  </p:iterate>
                                  <p:childTnLst>
                                    <p:set>
                                      <p:cBhvr>
                                        <p:cTn id="71" fill="hold"/>
                                        <p:tgtEl>
                                          <p:spTgt spid="910"/>
                                        </p:tgtEl>
                                        <p:attrNameLst>
                                          <p:attrName>style.visibility</p:attrName>
                                        </p:attrNameLst>
                                      </p:cBhvr>
                                      <p:to>
                                        <p:strVal val="visible"/>
                                      </p:to>
                                    </p:set>
                                    <p:animEffect filter="wipe(left)" transition="in">
                                      <p:cBhvr>
                                        <p:cTn id="72" dur="500"/>
                                        <p:tgtEl>
                                          <p:spTgt spid="910"/>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8" presetID="22" grpId="15" fill="hold">
                                  <p:stCondLst>
                                    <p:cond delay="0"/>
                                  </p:stCondLst>
                                  <p:iterate type="el" backwards="0">
                                    <p:tmAbs val="0"/>
                                  </p:iterate>
                                  <p:childTnLst>
                                    <p:set>
                                      <p:cBhvr>
                                        <p:cTn id="76" fill="hold"/>
                                        <p:tgtEl>
                                          <p:spTgt spid="913"/>
                                        </p:tgtEl>
                                        <p:attrNameLst>
                                          <p:attrName>style.visibility</p:attrName>
                                        </p:attrNameLst>
                                      </p:cBhvr>
                                      <p:to>
                                        <p:strVal val="visible"/>
                                      </p:to>
                                    </p:set>
                                    <p:animEffect filter="wipe(left)" transition="in">
                                      <p:cBhvr>
                                        <p:cTn id="77" dur="500"/>
                                        <p:tgtEl>
                                          <p:spTgt spid="913"/>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8" presetID="22" grpId="16" fill="hold">
                                  <p:stCondLst>
                                    <p:cond delay="0"/>
                                  </p:stCondLst>
                                  <p:iterate type="el" backwards="0">
                                    <p:tmAbs val="0"/>
                                  </p:iterate>
                                  <p:childTnLst>
                                    <p:set>
                                      <p:cBhvr>
                                        <p:cTn id="81" fill="hold"/>
                                        <p:tgtEl>
                                          <p:spTgt spid="916"/>
                                        </p:tgtEl>
                                        <p:attrNameLst>
                                          <p:attrName>style.visibility</p:attrName>
                                        </p:attrNameLst>
                                      </p:cBhvr>
                                      <p:to>
                                        <p:strVal val="visible"/>
                                      </p:to>
                                    </p:set>
                                    <p:animEffect filter="wipe(left)" transition="in">
                                      <p:cBhvr>
                                        <p:cTn id="82" dur="500"/>
                                        <p:tgtEl>
                                          <p:spTgt spid="916"/>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8" presetID="22" grpId="17" fill="hold">
                                  <p:stCondLst>
                                    <p:cond delay="0"/>
                                  </p:stCondLst>
                                  <p:iterate type="el" backwards="0">
                                    <p:tmAbs val="0"/>
                                  </p:iterate>
                                  <p:childTnLst>
                                    <p:set>
                                      <p:cBhvr>
                                        <p:cTn id="86" fill="hold"/>
                                        <p:tgtEl>
                                          <p:spTgt spid="917"/>
                                        </p:tgtEl>
                                        <p:attrNameLst>
                                          <p:attrName>style.visibility</p:attrName>
                                        </p:attrNameLst>
                                      </p:cBhvr>
                                      <p:to>
                                        <p:strVal val="visible"/>
                                      </p:to>
                                    </p:set>
                                    <p:animEffect filter="wipe(left)" transition="in">
                                      <p:cBhvr>
                                        <p:cTn id="87" dur="800"/>
                                        <p:tgtEl>
                                          <p:spTgt spid="917"/>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Subtype="8" presetID="22" grpId="18" fill="hold">
                                  <p:stCondLst>
                                    <p:cond delay="0"/>
                                  </p:stCondLst>
                                  <p:iterate type="el" backwards="0">
                                    <p:tmAbs val="0"/>
                                  </p:iterate>
                                  <p:childTnLst>
                                    <p:set>
                                      <p:cBhvr>
                                        <p:cTn id="91" fill="hold"/>
                                        <p:tgtEl>
                                          <p:spTgt spid="918"/>
                                        </p:tgtEl>
                                        <p:attrNameLst>
                                          <p:attrName>style.visibility</p:attrName>
                                        </p:attrNameLst>
                                      </p:cBhvr>
                                      <p:to>
                                        <p:strVal val="visible"/>
                                      </p:to>
                                    </p:set>
                                    <p:animEffect filter="wipe(left)" transition="in">
                                      <p:cBhvr>
                                        <p:cTn id="92" dur="800"/>
                                        <p:tgtEl>
                                          <p:spTgt spid="918"/>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8" presetID="22" grpId="19" fill="hold">
                                  <p:stCondLst>
                                    <p:cond delay="0"/>
                                  </p:stCondLst>
                                  <p:iterate type="el" backwards="0">
                                    <p:tmAbs val="0"/>
                                  </p:iterate>
                                  <p:childTnLst>
                                    <p:set>
                                      <p:cBhvr>
                                        <p:cTn id="96" fill="hold"/>
                                        <p:tgtEl>
                                          <p:spTgt spid="919"/>
                                        </p:tgtEl>
                                        <p:attrNameLst>
                                          <p:attrName>style.visibility</p:attrName>
                                        </p:attrNameLst>
                                      </p:cBhvr>
                                      <p:to>
                                        <p:strVal val="visible"/>
                                      </p:to>
                                    </p:set>
                                    <p:animEffect filter="wipe(left)" transition="in">
                                      <p:cBhvr>
                                        <p:cTn id="97" dur="500"/>
                                        <p:tgtEl>
                                          <p:spTgt spid="919"/>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8" presetID="22" grpId="20" fill="hold">
                                  <p:stCondLst>
                                    <p:cond delay="0"/>
                                  </p:stCondLst>
                                  <p:iterate type="el" backwards="0">
                                    <p:tmAbs val="0"/>
                                  </p:iterate>
                                  <p:childTnLst>
                                    <p:set>
                                      <p:cBhvr>
                                        <p:cTn id="101" fill="hold"/>
                                        <p:tgtEl>
                                          <p:spTgt spid="920"/>
                                        </p:tgtEl>
                                        <p:attrNameLst>
                                          <p:attrName>style.visibility</p:attrName>
                                        </p:attrNameLst>
                                      </p:cBhvr>
                                      <p:to>
                                        <p:strVal val="visible"/>
                                      </p:to>
                                    </p:set>
                                    <p:animEffect filter="wipe(left)" transition="in">
                                      <p:cBhvr>
                                        <p:cTn id="102" dur="500"/>
                                        <p:tgtEl>
                                          <p:spTgt spid="920"/>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921"/>
                                        </p:tgtEl>
                                        <p:attrNameLst>
                                          <p:attrName>style.visibility</p:attrName>
                                        </p:attrNameLst>
                                      </p:cBhvr>
                                      <p:to>
                                        <p:strVal val="visible"/>
                                      </p:to>
                                    </p:set>
                                    <p:animEffect filter="dissolve" transition="in">
                                      <p:cBhvr>
                                        <p:cTn id="107" dur="500"/>
                                        <p:tgtEl>
                                          <p:spTgt spid="921"/>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925"/>
                                        </p:tgtEl>
                                        <p:attrNameLst>
                                          <p:attrName>style.visibility</p:attrName>
                                        </p:attrNameLst>
                                      </p:cBhvr>
                                      <p:to>
                                        <p:strVal val="visible"/>
                                      </p:to>
                                    </p:set>
                                    <p:animEffect filter="dissolve" transition="in">
                                      <p:cBhvr>
                                        <p:cTn id="112" dur="3000"/>
                                        <p:tgtEl>
                                          <p:spTgt spid="925"/>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Subtype="8" presetID="22" grpId="23" fill="hold">
                                  <p:stCondLst>
                                    <p:cond delay="0"/>
                                  </p:stCondLst>
                                  <p:iterate type="el" backwards="0">
                                    <p:tmAbs val="0"/>
                                  </p:iterate>
                                  <p:childTnLst>
                                    <p:set>
                                      <p:cBhvr>
                                        <p:cTn id="116" fill="hold"/>
                                        <p:tgtEl>
                                          <p:spTgt spid="926"/>
                                        </p:tgtEl>
                                        <p:attrNameLst>
                                          <p:attrName>style.visibility</p:attrName>
                                        </p:attrNameLst>
                                      </p:cBhvr>
                                      <p:to>
                                        <p:strVal val="visible"/>
                                      </p:to>
                                    </p:set>
                                    <p:animEffect filter="wipe(left)" transition="in">
                                      <p:cBhvr>
                                        <p:cTn id="117" dur="500"/>
                                        <p:tgtEl>
                                          <p:spTgt spid="926"/>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Subtype="8" presetID="22" grpId="24" fill="hold">
                                  <p:stCondLst>
                                    <p:cond delay="0"/>
                                  </p:stCondLst>
                                  <p:iterate type="el" backwards="0">
                                    <p:tmAbs val="0"/>
                                  </p:iterate>
                                  <p:childTnLst>
                                    <p:set>
                                      <p:cBhvr>
                                        <p:cTn id="121" fill="hold"/>
                                        <p:tgtEl>
                                          <p:spTgt spid="927"/>
                                        </p:tgtEl>
                                        <p:attrNameLst>
                                          <p:attrName>style.visibility</p:attrName>
                                        </p:attrNameLst>
                                      </p:cBhvr>
                                      <p:to>
                                        <p:strVal val="visible"/>
                                      </p:to>
                                    </p:set>
                                    <p:animEffect filter="wipe(left)" transition="in">
                                      <p:cBhvr>
                                        <p:cTn id="122" dur="500"/>
                                        <p:tgtEl>
                                          <p:spTgt spid="927"/>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928"/>
                                        </p:tgtEl>
                                        <p:attrNameLst>
                                          <p:attrName>style.visibility</p:attrName>
                                        </p:attrNameLst>
                                      </p:cBhvr>
                                      <p:to>
                                        <p:strVal val="visible"/>
                                      </p:to>
                                    </p:set>
                                    <p:animEffect filter="dissolve" transition="in">
                                      <p:cBhvr>
                                        <p:cTn id="127" dur="500"/>
                                        <p:tgtEl>
                                          <p:spTgt spid="928"/>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932"/>
                                        </p:tgtEl>
                                        <p:attrNameLst>
                                          <p:attrName>style.visibility</p:attrName>
                                        </p:attrNameLst>
                                      </p:cBhvr>
                                      <p:to>
                                        <p:strVal val="visible"/>
                                      </p:to>
                                    </p:set>
                                    <p:animEffect filter="dissolve" transition="in">
                                      <p:cBhvr>
                                        <p:cTn id="132" dur="3000"/>
                                        <p:tgtEl>
                                          <p:spTgt spid="932"/>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936"/>
                                        </p:tgtEl>
                                        <p:attrNameLst>
                                          <p:attrName>style.visibility</p:attrName>
                                        </p:attrNameLst>
                                      </p:cBhvr>
                                      <p:to>
                                        <p:strVal val="visible"/>
                                      </p:to>
                                    </p:set>
                                    <p:animEffect filter="dissolve" transition="in">
                                      <p:cBhvr>
                                        <p:cTn id="137" dur="3000"/>
                                        <p:tgtEl>
                                          <p:spTgt spid="936"/>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Subtype="8" presetID="22" grpId="28" fill="hold">
                                  <p:stCondLst>
                                    <p:cond delay="0"/>
                                  </p:stCondLst>
                                  <p:iterate type="el" backwards="0">
                                    <p:tmAbs val="0"/>
                                  </p:iterate>
                                  <p:childTnLst>
                                    <p:set>
                                      <p:cBhvr>
                                        <p:cTn id="141" fill="hold"/>
                                        <p:tgtEl>
                                          <p:spTgt spid="937"/>
                                        </p:tgtEl>
                                        <p:attrNameLst>
                                          <p:attrName>style.visibility</p:attrName>
                                        </p:attrNameLst>
                                      </p:cBhvr>
                                      <p:to>
                                        <p:strVal val="visible"/>
                                      </p:to>
                                    </p:set>
                                    <p:animEffect filter="wipe(left)" transition="in">
                                      <p:cBhvr>
                                        <p:cTn id="142" dur="500"/>
                                        <p:tgtEl>
                                          <p:spTgt spid="937"/>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Subtype="8" presetID="22" grpId="29" fill="hold">
                                  <p:stCondLst>
                                    <p:cond delay="0"/>
                                  </p:stCondLst>
                                  <p:iterate type="el" backwards="0">
                                    <p:tmAbs val="0"/>
                                  </p:iterate>
                                  <p:childTnLst>
                                    <p:set>
                                      <p:cBhvr>
                                        <p:cTn id="146" fill="hold"/>
                                        <p:tgtEl>
                                          <p:spTgt spid="938"/>
                                        </p:tgtEl>
                                        <p:attrNameLst>
                                          <p:attrName>style.visibility</p:attrName>
                                        </p:attrNameLst>
                                      </p:cBhvr>
                                      <p:to>
                                        <p:strVal val="visible"/>
                                      </p:to>
                                    </p:set>
                                    <p:animEffect filter="wipe(left)" transition="in">
                                      <p:cBhvr>
                                        <p:cTn id="147" dur="500"/>
                                        <p:tgtEl>
                                          <p:spTgt spid="938"/>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Subtype="0" presetID="15" grpId="30" fill="hold">
                                  <p:stCondLst>
                                    <p:cond delay="0"/>
                                  </p:stCondLst>
                                  <p:iterate type="el" backwards="0">
                                    <p:tmAbs val="0"/>
                                  </p:iterate>
                                  <p:childTnLst>
                                    <p:set>
                                      <p:cBhvr>
                                        <p:cTn id="151" fill="hold"/>
                                        <p:tgtEl>
                                          <p:spTgt spid="939"/>
                                        </p:tgtEl>
                                        <p:attrNameLst>
                                          <p:attrName>style.visibility</p:attrName>
                                        </p:attrNameLst>
                                      </p:cBhvr>
                                      <p:to>
                                        <p:strVal val="visible"/>
                                      </p:to>
                                    </p:set>
                                    <p:anim calcmode="lin" valueType="num">
                                      <p:cBhvr>
                                        <p:cTn id="152" dur="500" fill="hold"/>
                                        <p:tgtEl>
                                          <p:spTgt spid="939"/>
                                        </p:tgtEl>
                                        <p:attrNameLst>
                                          <p:attrName>ppt_w</p:attrName>
                                        </p:attrNameLst>
                                      </p:cBhvr>
                                      <p:tavLst>
                                        <p:tav tm="0">
                                          <p:val>
                                            <p:fltVal val="0"/>
                                          </p:val>
                                        </p:tav>
                                        <p:tav tm="100000">
                                          <p:val>
                                            <p:strVal val="#ppt_w"/>
                                          </p:val>
                                        </p:tav>
                                      </p:tavLst>
                                    </p:anim>
                                    <p:anim calcmode="lin" valueType="num">
                                      <p:cBhvr>
                                        <p:cTn id="153" dur="500" fill="hold"/>
                                        <p:tgtEl>
                                          <p:spTgt spid="939"/>
                                        </p:tgtEl>
                                        <p:attrNameLst>
                                          <p:attrName>ppt_h</p:attrName>
                                        </p:attrNameLst>
                                      </p:cBhvr>
                                      <p:tavLst>
                                        <p:tav tm="0">
                                          <p:val>
                                            <p:fltVal val="0"/>
                                          </p:val>
                                        </p:tav>
                                        <p:tav tm="100000">
                                          <p:val>
                                            <p:strVal val="#ppt_h"/>
                                          </p:val>
                                        </p:tav>
                                      </p:tavLst>
                                    </p:anim>
                                    <p:anim calcmode="lin" valueType="num">
                                      <p:cBhvr>
                                        <p:cTn id="154" dur="500" fill="hold"/>
                                        <p:tgtEl>
                                          <p:spTgt spid="939"/>
                                        </p:tgtEl>
                                        <p:attrNameLst>
                                          <p:attrName>ppt_x</p:attrName>
                                        </p:attrNameLst>
                                      </p:cBhvr>
                                      <p:tavLst>
                                        <p:tav tm="0" fmla="#ppt_x+(cos(-2*pi*(1-$))*-#ppt_x-sin(-2*pi*(1-$))*(1-#ppt_y))*(1-$)">
                                          <p:val>
                                            <p:fltVal val="0"/>
                                          </p:val>
                                        </p:tav>
                                        <p:tav tm="100000">
                                          <p:val>
                                            <p:fltVal val="1"/>
                                          </p:val>
                                        </p:tav>
                                      </p:tavLst>
                                    </p:anim>
                                    <p:anim calcmode="lin" valueType="num">
                                      <p:cBhvr>
                                        <p:cTn id="155" dur="500" fill="hold"/>
                                        <p:tgtEl>
                                          <p:spTgt spid="9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6" fill="hold">
                      <p:stCondLst>
                        <p:cond delay="indefinite"/>
                      </p:stCondLst>
                      <p:childTnLst>
                        <p:par>
                          <p:cTn id="157" fill="hold">
                            <p:stCondLst>
                              <p:cond delay="0"/>
                            </p:stCondLst>
                            <p:childTnLst>
                              <p:par>
                                <p:cTn id="158" presetClass="entr" nodeType="clickEffect" presetSubtype="8" presetID="22" grpId="31" fill="hold">
                                  <p:stCondLst>
                                    <p:cond delay="0"/>
                                  </p:stCondLst>
                                  <p:iterate type="el" backwards="0">
                                    <p:tmAbs val="0"/>
                                  </p:iterate>
                                  <p:childTnLst>
                                    <p:set>
                                      <p:cBhvr>
                                        <p:cTn id="159" fill="hold"/>
                                        <p:tgtEl>
                                          <p:spTgt spid="940"/>
                                        </p:tgtEl>
                                        <p:attrNameLst>
                                          <p:attrName>style.visibility</p:attrName>
                                        </p:attrNameLst>
                                      </p:cBhvr>
                                      <p:to>
                                        <p:strVal val="visible"/>
                                      </p:to>
                                    </p:set>
                                    <p:animEffect filter="wipe(left)" transition="in">
                                      <p:cBhvr>
                                        <p:cTn id="160" dur="500"/>
                                        <p:tgtEl>
                                          <p:spTgt spid="940"/>
                                        </p:tgtEl>
                                      </p:cBhvr>
                                    </p:animEffect>
                                  </p:childTnLst>
                                </p:cTn>
                              </p:par>
                            </p:childTnLst>
                          </p:cTn>
                        </p:par>
                      </p:childTnLst>
                    </p:cTn>
                  </p:par>
                  <p:par>
                    <p:cTn id="161" fill="hold">
                      <p:stCondLst>
                        <p:cond delay="indefinite"/>
                      </p:stCondLst>
                      <p:childTnLst>
                        <p:par>
                          <p:cTn id="162" fill="hold">
                            <p:stCondLst>
                              <p:cond delay="0"/>
                            </p:stCondLst>
                            <p:childTnLst>
                              <p:par>
                                <p:cTn id="163" presetClass="entr" nodeType="clickEffect" presetSubtype="0" presetID="15" grpId="32" fill="hold">
                                  <p:stCondLst>
                                    <p:cond delay="0"/>
                                  </p:stCondLst>
                                  <p:iterate type="el" backwards="0">
                                    <p:tmAbs val="0"/>
                                  </p:iterate>
                                  <p:childTnLst>
                                    <p:set>
                                      <p:cBhvr>
                                        <p:cTn id="164" fill="hold"/>
                                        <p:tgtEl>
                                          <p:spTgt spid="941"/>
                                        </p:tgtEl>
                                        <p:attrNameLst>
                                          <p:attrName>style.visibility</p:attrName>
                                        </p:attrNameLst>
                                      </p:cBhvr>
                                      <p:to>
                                        <p:strVal val="visible"/>
                                      </p:to>
                                    </p:set>
                                    <p:anim calcmode="lin" valueType="num">
                                      <p:cBhvr>
                                        <p:cTn id="165" dur="500" fill="hold"/>
                                        <p:tgtEl>
                                          <p:spTgt spid="941"/>
                                        </p:tgtEl>
                                        <p:attrNameLst>
                                          <p:attrName>ppt_w</p:attrName>
                                        </p:attrNameLst>
                                      </p:cBhvr>
                                      <p:tavLst>
                                        <p:tav tm="0">
                                          <p:val>
                                            <p:fltVal val="0"/>
                                          </p:val>
                                        </p:tav>
                                        <p:tav tm="100000">
                                          <p:val>
                                            <p:strVal val="#ppt_w"/>
                                          </p:val>
                                        </p:tav>
                                      </p:tavLst>
                                    </p:anim>
                                    <p:anim calcmode="lin" valueType="num">
                                      <p:cBhvr>
                                        <p:cTn id="166" dur="500" fill="hold"/>
                                        <p:tgtEl>
                                          <p:spTgt spid="941"/>
                                        </p:tgtEl>
                                        <p:attrNameLst>
                                          <p:attrName>ppt_h</p:attrName>
                                        </p:attrNameLst>
                                      </p:cBhvr>
                                      <p:tavLst>
                                        <p:tav tm="0">
                                          <p:val>
                                            <p:fltVal val="0"/>
                                          </p:val>
                                        </p:tav>
                                        <p:tav tm="100000">
                                          <p:val>
                                            <p:strVal val="#ppt_h"/>
                                          </p:val>
                                        </p:tav>
                                      </p:tavLst>
                                    </p:anim>
                                    <p:anim calcmode="lin" valueType="num">
                                      <p:cBhvr>
                                        <p:cTn id="167" dur="500" fill="hold"/>
                                        <p:tgtEl>
                                          <p:spTgt spid="941"/>
                                        </p:tgtEl>
                                        <p:attrNameLst>
                                          <p:attrName>ppt_x</p:attrName>
                                        </p:attrNameLst>
                                      </p:cBhvr>
                                      <p:tavLst>
                                        <p:tav tm="0" fmla="#ppt_x+(cos(-2*pi*(1-$))*-#ppt_x-sin(-2*pi*(1-$))*(1-#ppt_y))*(1-$)">
                                          <p:val>
                                            <p:fltVal val="0"/>
                                          </p:val>
                                        </p:tav>
                                        <p:tav tm="100000">
                                          <p:val>
                                            <p:fltVal val="1"/>
                                          </p:val>
                                        </p:tav>
                                      </p:tavLst>
                                    </p:anim>
                                    <p:anim calcmode="lin" valueType="num">
                                      <p:cBhvr>
                                        <p:cTn id="168" dur="500" fill="hold"/>
                                        <p:tgtEl>
                                          <p:spTgt spid="9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9" fill="hold">
                      <p:stCondLst>
                        <p:cond delay="indefinite"/>
                      </p:stCondLst>
                      <p:childTnLst>
                        <p:par>
                          <p:cTn id="170" fill="hold">
                            <p:stCondLst>
                              <p:cond delay="0"/>
                            </p:stCondLst>
                            <p:childTnLst>
                              <p:par>
                                <p:cTn id="171" presetClass="entr" nodeType="clickEffect" presetSubtype="8" presetID="22" grpId="33" fill="hold">
                                  <p:stCondLst>
                                    <p:cond delay="0"/>
                                  </p:stCondLst>
                                  <p:iterate type="el" backwards="0">
                                    <p:tmAbs val="0"/>
                                  </p:iterate>
                                  <p:childTnLst>
                                    <p:set>
                                      <p:cBhvr>
                                        <p:cTn id="172" fill="hold"/>
                                        <p:tgtEl>
                                          <p:spTgt spid="942"/>
                                        </p:tgtEl>
                                        <p:attrNameLst>
                                          <p:attrName>style.visibility</p:attrName>
                                        </p:attrNameLst>
                                      </p:cBhvr>
                                      <p:to>
                                        <p:strVal val="visible"/>
                                      </p:to>
                                    </p:set>
                                    <p:animEffect filter="wipe(left)" transition="in">
                                      <p:cBhvr>
                                        <p:cTn id="173" dur="500"/>
                                        <p:tgtEl>
                                          <p:spTgt spid="942"/>
                                        </p:tgtEl>
                                      </p:cBhvr>
                                    </p:animEffect>
                                  </p:childTnLst>
                                </p:cTn>
                              </p:par>
                            </p:childTnLst>
                          </p:cTn>
                        </p:par>
                      </p:childTnLst>
                    </p:cTn>
                  </p:par>
                  <p:par>
                    <p:cTn id="174" fill="hold">
                      <p:stCondLst>
                        <p:cond delay="indefinite"/>
                      </p:stCondLst>
                      <p:childTnLst>
                        <p:par>
                          <p:cTn id="175" fill="hold">
                            <p:stCondLst>
                              <p:cond delay="0"/>
                            </p:stCondLst>
                            <p:childTnLst>
                              <p:par>
                                <p:cTn id="176" presetClass="entr" nodeType="clickEffect" presetSubtype="8" presetID="22" grpId="34" fill="hold">
                                  <p:stCondLst>
                                    <p:cond delay="0"/>
                                  </p:stCondLst>
                                  <p:iterate type="el" backwards="0">
                                    <p:tmAbs val="0"/>
                                  </p:iterate>
                                  <p:childTnLst>
                                    <p:set>
                                      <p:cBhvr>
                                        <p:cTn id="177" fill="hold"/>
                                        <p:tgtEl>
                                          <p:spTgt spid="943"/>
                                        </p:tgtEl>
                                        <p:attrNameLst>
                                          <p:attrName>style.visibility</p:attrName>
                                        </p:attrNameLst>
                                      </p:cBhvr>
                                      <p:to>
                                        <p:strVal val="visible"/>
                                      </p:to>
                                    </p:set>
                                    <p:animEffect filter="wipe(left)" transition="in">
                                      <p:cBhvr>
                                        <p:cTn id="178" dur="500"/>
                                        <p:tgtEl>
                                          <p:spTgt spid="943"/>
                                        </p:tgtEl>
                                      </p:cBhvr>
                                    </p:animEffect>
                                  </p:childTnLst>
                                </p:cTn>
                              </p:par>
                            </p:childTnLst>
                          </p:cTn>
                        </p:par>
                      </p:childTnLst>
                    </p:cTn>
                  </p:par>
                  <p:par>
                    <p:cTn id="179" fill="hold">
                      <p:stCondLst>
                        <p:cond delay="indefinite"/>
                      </p:stCondLst>
                      <p:childTnLst>
                        <p:par>
                          <p:cTn id="180" fill="hold">
                            <p:stCondLst>
                              <p:cond delay="0"/>
                            </p:stCondLst>
                            <p:childTnLst>
                              <p:par>
                                <p:cTn id="181" presetClass="entr" nodeType="clickEffect" presetSubtype="8" presetID="22" grpId="35" fill="hold">
                                  <p:stCondLst>
                                    <p:cond delay="0"/>
                                  </p:stCondLst>
                                  <p:iterate type="el" backwards="0">
                                    <p:tmAbs val="0"/>
                                  </p:iterate>
                                  <p:childTnLst>
                                    <p:set>
                                      <p:cBhvr>
                                        <p:cTn id="182" fill="hold"/>
                                        <p:tgtEl>
                                          <p:spTgt spid="944"/>
                                        </p:tgtEl>
                                        <p:attrNameLst>
                                          <p:attrName>style.visibility</p:attrName>
                                        </p:attrNameLst>
                                      </p:cBhvr>
                                      <p:to>
                                        <p:strVal val="visible"/>
                                      </p:to>
                                    </p:set>
                                    <p:animEffect filter="wipe(left)" transition="in">
                                      <p:cBhvr>
                                        <p:cTn id="183" dur="500"/>
                                        <p:tgtEl>
                                          <p:spTgt spid="944"/>
                                        </p:tgtEl>
                                      </p:cBhvr>
                                    </p:animEffect>
                                  </p:childTnLst>
                                </p:cTn>
                              </p:par>
                            </p:childTnLst>
                          </p:cTn>
                        </p:par>
                      </p:childTnLst>
                    </p:cTn>
                  </p:par>
                  <p:par>
                    <p:cTn id="184" fill="hold">
                      <p:stCondLst>
                        <p:cond delay="indefinite"/>
                      </p:stCondLst>
                      <p:childTnLst>
                        <p:par>
                          <p:cTn id="185" fill="hold">
                            <p:stCondLst>
                              <p:cond delay="0"/>
                            </p:stCondLst>
                            <p:childTnLst>
                              <p:par>
                                <p:cTn id="186" presetClass="entr" nodeType="clickEffect" presetSubtype="8" presetID="22" grpId="36" fill="hold">
                                  <p:stCondLst>
                                    <p:cond delay="0"/>
                                  </p:stCondLst>
                                  <p:iterate type="el" backwards="0">
                                    <p:tmAbs val="0"/>
                                  </p:iterate>
                                  <p:childTnLst>
                                    <p:set>
                                      <p:cBhvr>
                                        <p:cTn id="187" fill="hold"/>
                                        <p:tgtEl>
                                          <p:spTgt spid="945"/>
                                        </p:tgtEl>
                                        <p:attrNameLst>
                                          <p:attrName>style.visibility</p:attrName>
                                        </p:attrNameLst>
                                      </p:cBhvr>
                                      <p:to>
                                        <p:strVal val="visible"/>
                                      </p:to>
                                    </p:set>
                                    <p:animEffect filter="wipe(left)" transition="in">
                                      <p:cBhvr>
                                        <p:cTn id="188" dur="500"/>
                                        <p:tgtEl>
                                          <p:spTgt spid="945"/>
                                        </p:tgtEl>
                                      </p:cBhvr>
                                    </p:animEffect>
                                  </p:childTnLst>
                                </p:cTn>
                              </p:par>
                            </p:childTnLst>
                          </p:cTn>
                        </p:par>
                      </p:childTnLst>
                    </p:cTn>
                  </p:par>
                  <p:par>
                    <p:cTn id="189" fill="hold">
                      <p:stCondLst>
                        <p:cond delay="indefinite"/>
                      </p:stCondLst>
                      <p:childTnLst>
                        <p:par>
                          <p:cTn id="190" fill="hold">
                            <p:stCondLst>
                              <p:cond delay="0"/>
                            </p:stCondLst>
                            <p:childTnLst>
                              <p:par>
                                <p:cTn id="191" presetClass="entr" nodeType="clickEffect" presetSubtype="8" presetID="22" grpId="37" fill="hold">
                                  <p:stCondLst>
                                    <p:cond delay="0"/>
                                  </p:stCondLst>
                                  <p:iterate type="el" backwards="0">
                                    <p:tmAbs val="0"/>
                                  </p:iterate>
                                  <p:childTnLst>
                                    <p:set>
                                      <p:cBhvr>
                                        <p:cTn id="192" fill="hold"/>
                                        <p:tgtEl>
                                          <p:spTgt spid="946"/>
                                        </p:tgtEl>
                                        <p:attrNameLst>
                                          <p:attrName>style.visibility</p:attrName>
                                        </p:attrNameLst>
                                      </p:cBhvr>
                                      <p:to>
                                        <p:strVal val="visible"/>
                                      </p:to>
                                    </p:set>
                                    <p:animEffect filter="wipe(left)" transition="in">
                                      <p:cBhvr>
                                        <p:cTn id="193" dur="500"/>
                                        <p:tgtEl>
                                          <p:spTgt spid="946"/>
                                        </p:tgtEl>
                                      </p:cBhvr>
                                    </p:animEffect>
                                  </p:childTnLst>
                                </p:cTn>
                              </p:par>
                            </p:childTnLst>
                          </p:cTn>
                        </p:par>
                      </p:childTnLst>
                    </p:cTn>
                  </p:par>
                  <p:par>
                    <p:cTn id="194" fill="hold">
                      <p:stCondLst>
                        <p:cond delay="indefinite"/>
                      </p:stCondLst>
                      <p:childTnLst>
                        <p:par>
                          <p:cTn id="195" fill="hold">
                            <p:stCondLst>
                              <p:cond delay="0"/>
                            </p:stCondLst>
                            <p:childTnLst>
                              <p:par>
                                <p:cTn id="196" presetClass="entr" nodeType="clickEffect" presetSubtype="0" presetID="15" grpId="38" fill="hold">
                                  <p:stCondLst>
                                    <p:cond delay="0"/>
                                  </p:stCondLst>
                                  <p:iterate type="el" backwards="0">
                                    <p:tmAbs val="0"/>
                                  </p:iterate>
                                  <p:childTnLst>
                                    <p:set>
                                      <p:cBhvr>
                                        <p:cTn id="197" fill="hold"/>
                                        <p:tgtEl>
                                          <p:spTgt spid="947"/>
                                        </p:tgtEl>
                                        <p:attrNameLst>
                                          <p:attrName>style.visibility</p:attrName>
                                        </p:attrNameLst>
                                      </p:cBhvr>
                                      <p:to>
                                        <p:strVal val="visible"/>
                                      </p:to>
                                    </p:set>
                                    <p:anim calcmode="lin" valueType="num">
                                      <p:cBhvr>
                                        <p:cTn id="198" dur="500" fill="hold"/>
                                        <p:tgtEl>
                                          <p:spTgt spid="947"/>
                                        </p:tgtEl>
                                        <p:attrNameLst>
                                          <p:attrName>ppt_w</p:attrName>
                                        </p:attrNameLst>
                                      </p:cBhvr>
                                      <p:tavLst>
                                        <p:tav tm="0">
                                          <p:val>
                                            <p:fltVal val="0"/>
                                          </p:val>
                                        </p:tav>
                                        <p:tav tm="100000">
                                          <p:val>
                                            <p:strVal val="#ppt_w"/>
                                          </p:val>
                                        </p:tav>
                                      </p:tavLst>
                                    </p:anim>
                                    <p:anim calcmode="lin" valueType="num">
                                      <p:cBhvr>
                                        <p:cTn id="199" dur="500" fill="hold"/>
                                        <p:tgtEl>
                                          <p:spTgt spid="947"/>
                                        </p:tgtEl>
                                        <p:attrNameLst>
                                          <p:attrName>ppt_h</p:attrName>
                                        </p:attrNameLst>
                                      </p:cBhvr>
                                      <p:tavLst>
                                        <p:tav tm="0">
                                          <p:val>
                                            <p:fltVal val="0"/>
                                          </p:val>
                                        </p:tav>
                                        <p:tav tm="100000">
                                          <p:val>
                                            <p:strVal val="#ppt_h"/>
                                          </p:val>
                                        </p:tav>
                                      </p:tavLst>
                                    </p:anim>
                                    <p:anim calcmode="lin" valueType="num">
                                      <p:cBhvr>
                                        <p:cTn id="200" dur="500" fill="hold"/>
                                        <p:tgtEl>
                                          <p:spTgt spid="947"/>
                                        </p:tgtEl>
                                        <p:attrNameLst>
                                          <p:attrName>ppt_x</p:attrName>
                                        </p:attrNameLst>
                                      </p:cBhvr>
                                      <p:tavLst>
                                        <p:tav tm="0" fmla="#ppt_x+(cos(-2*pi*(1-$))*-#ppt_x-sin(-2*pi*(1-$))*(1-#ppt_y))*(1-$)">
                                          <p:val>
                                            <p:fltVal val="0"/>
                                          </p:val>
                                        </p:tav>
                                        <p:tav tm="100000">
                                          <p:val>
                                            <p:fltVal val="1"/>
                                          </p:val>
                                        </p:tav>
                                      </p:tavLst>
                                    </p:anim>
                                    <p:anim calcmode="lin" valueType="num">
                                      <p:cBhvr>
                                        <p:cTn id="201" dur="500" fill="hold"/>
                                        <p:tgtEl>
                                          <p:spTgt spid="9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2" fill="hold">
                      <p:stCondLst>
                        <p:cond delay="indefinite"/>
                      </p:stCondLst>
                      <p:childTnLst>
                        <p:par>
                          <p:cTn id="203" fill="hold">
                            <p:stCondLst>
                              <p:cond delay="0"/>
                            </p:stCondLst>
                            <p:childTnLst>
                              <p:par>
                                <p:cTn id="204" presetClass="entr" nodeType="clickEffect" presetSubtype="8" presetID="22" grpId="39" fill="hold">
                                  <p:stCondLst>
                                    <p:cond delay="0"/>
                                  </p:stCondLst>
                                  <p:iterate type="el" backwards="0">
                                    <p:tmAbs val="0"/>
                                  </p:iterate>
                                  <p:childTnLst>
                                    <p:set>
                                      <p:cBhvr>
                                        <p:cTn id="205" fill="hold"/>
                                        <p:tgtEl>
                                          <p:spTgt spid="948"/>
                                        </p:tgtEl>
                                        <p:attrNameLst>
                                          <p:attrName>style.visibility</p:attrName>
                                        </p:attrNameLst>
                                      </p:cBhvr>
                                      <p:to>
                                        <p:strVal val="visible"/>
                                      </p:to>
                                    </p:set>
                                    <p:animEffect filter="wipe(left)" transition="in">
                                      <p:cBhvr>
                                        <p:cTn id="206" dur="500"/>
                                        <p:tgtEl>
                                          <p:spTgt spid="948"/>
                                        </p:tgtEl>
                                      </p:cBhvr>
                                    </p:animEffect>
                                  </p:childTnLst>
                                </p:cTn>
                              </p:par>
                            </p:childTnLst>
                          </p:cTn>
                        </p:par>
                      </p:childTnLst>
                    </p:cTn>
                  </p:par>
                  <p:par>
                    <p:cTn id="207" fill="hold">
                      <p:stCondLst>
                        <p:cond delay="indefinite"/>
                      </p:stCondLst>
                      <p:childTnLst>
                        <p:par>
                          <p:cTn id="208" fill="hold">
                            <p:stCondLst>
                              <p:cond delay="0"/>
                            </p:stCondLst>
                            <p:childTnLst>
                              <p:par>
                                <p:cTn id="209" presetClass="entr" nodeType="clickEffect" presetSubtype="0" presetID="15" grpId="40" fill="hold">
                                  <p:stCondLst>
                                    <p:cond delay="0"/>
                                  </p:stCondLst>
                                  <p:iterate type="el" backwards="0">
                                    <p:tmAbs val="0"/>
                                  </p:iterate>
                                  <p:childTnLst>
                                    <p:set>
                                      <p:cBhvr>
                                        <p:cTn id="210" fill="hold"/>
                                        <p:tgtEl>
                                          <p:spTgt spid="949"/>
                                        </p:tgtEl>
                                        <p:attrNameLst>
                                          <p:attrName>style.visibility</p:attrName>
                                        </p:attrNameLst>
                                      </p:cBhvr>
                                      <p:to>
                                        <p:strVal val="visible"/>
                                      </p:to>
                                    </p:set>
                                    <p:anim calcmode="lin" valueType="num">
                                      <p:cBhvr>
                                        <p:cTn id="211" dur="500" fill="hold"/>
                                        <p:tgtEl>
                                          <p:spTgt spid="949"/>
                                        </p:tgtEl>
                                        <p:attrNameLst>
                                          <p:attrName>ppt_w</p:attrName>
                                        </p:attrNameLst>
                                      </p:cBhvr>
                                      <p:tavLst>
                                        <p:tav tm="0">
                                          <p:val>
                                            <p:fltVal val="0"/>
                                          </p:val>
                                        </p:tav>
                                        <p:tav tm="100000">
                                          <p:val>
                                            <p:strVal val="#ppt_w"/>
                                          </p:val>
                                        </p:tav>
                                      </p:tavLst>
                                    </p:anim>
                                    <p:anim calcmode="lin" valueType="num">
                                      <p:cBhvr>
                                        <p:cTn id="212" dur="500" fill="hold"/>
                                        <p:tgtEl>
                                          <p:spTgt spid="949"/>
                                        </p:tgtEl>
                                        <p:attrNameLst>
                                          <p:attrName>ppt_h</p:attrName>
                                        </p:attrNameLst>
                                      </p:cBhvr>
                                      <p:tavLst>
                                        <p:tav tm="0">
                                          <p:val>
                                            <p:fltVal val="0"/>
                                          </p:val>
                                        </p:tav>
                                        <p:tav tm="100000">
                                          <p:val>
                                            <p:strVal val="#ppt_h"/>
                                          </p:val>
                                        </p:tav>
                                      </p:tavLst>
                                    </p:anim>
                                    <p:anim calcmode="lin" valueType="num">
                                      <p:cBhvr>
                                        <p:cTn id="213" dur="500" fill="hold"/>
                                        <p:tgtEl>
                                          <p:spTgt spid="949"/>
                                        </p:tgtEl>
                                        <p:attrNameLst>
                                          <p:attrName>ppt_x</p:attrName>
                                        </p:attrNameLst>
                                      </p:cBhvr>
                                      <p:tavLst>
                                        <p:tav tm="0" fmla="#ppt_x+(cos(-2*pi*(1-$))*-#ppt_x-sin(-2*pi*(1-$))*(1-#ppt_y))*(1-$)">
                                          <p:val>
                                            <p:fltVal val="0"/>
                                          </p:val>
                                        </p:tav>
                                        <p:tav tm="100000">
                                          <p:val>
                                            <p:fltVal val="1"/>
                                          </p:val>
                                        </p:tav>
                                      </p:tavLst>
                                    </p:anim>
                                    <p:anim calcmode="lin" valueType="num">
                                      <p:cBhvr>
                                        <p:cTn id="214" dur="500" fill="hold"/>
                                        <p:tgtEl>
                                          <p:spTgt spid="9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2" grpId="10"/>
      <p:bldP build="whole" bldLvl="1" animBg="1" rev="0" advAuto="0" spid="941" grpId="32"/>
      <p:bldP build="whole" bldLvl="1" animBg="1" rev="0" advAuto="0" spid="913" grpId="15"/>
      <p:bldP build="whole" bldLvl="1" animBg="1" rev="0" advAuto="0" spid="936" grpId="27"/>
      <p:bldP build="whole" bldLvl="1" animBg="1" rev="0" advAuto="0" spid="939" grpId="30"/>
      <p:bldP build="whole" bldLvl="1" animBg="1" rev="0" advAuto="0" spid="891" grpId="6"/>
      <p:bldP build="whole" bldLvl="1" animBg="1" rev="0" advAuto="0" spid="928" grpId="25"/>
      <p:bldP build="whole" bldLvl="1" animBg="1" rev="0" advAuto="0" spid="944" grpId="35"/>
      <p:bldP build="whole" bldLvl="1" animBg="1" rev="0" advAuto="0" spid="948" grpId="39"/>
      <p:bldP build="whole" bldLvl="1" animBg="1" rev="0" advAuto="0" spid="949" grpId="40"/>
      <p:bldP build="whole" bldLvl="1" animBg="1" rev="0" advAuto="0" spid="937" grpId="28"/>
      <p:bldP build="whole" bldLvl="1" animBg="1" rev="0" advAuto="0" spid="918" grpId="18"/>
      <p:bldP build="whole" bldLvl="1" animBg="1" rev="0" advAuto="0" spid="946" grpId="37"/>
      <p:bldP build="whole" bldLvl="1" animBg="1" rev="0" advAuto="0" spid="917" grpId="17"/>
      <p:bldP build="whole" bldLvl="1" animBg="1" rev="0" advAuto="0" spid="940" grpId="31"/>
      <p:bldP build="whole" bldLvl="1" animBg="1" rev="0" advAuto="0" spid="927" grpId="24"/>
      <p:bldP build="whole" bldLvl="1" animBg="1" rev="0" advAuto="0" spid="887" grpId="2"/>
      <p:bldP build="whole" bldLvl="1" animBg="1" rev="0" advAuto="0" spid="938" grpId="29"/>
      <p:bldP build="whole" bldLvl="1" animBg="1" rev="0" advAuto="0" spid="907" grpId="13"/>
      <p:bldP build="whole" bldLvl="1" animBg="1" rev="0" advAuto="0" spid="921" grpId="21"/>
      <p:bldP build="whole" bldLvl="1" animBg="1" rev="0" advAuto="0" spid="925" grpId="22"/>
      <p:bldP build="whole" bldLvl="1" animBg="1" rev="0" advAuto="0" spid="919" grpId="19"/>
      <p:bldP build="whole" bldLvl="1" animBg="1" rev="0" advAuto="0" spid="886" grpId="1"/>
      <p:bldP build="whole" bldLvl="1" animBg="1" rev="0" advAuto="0" spid="945" grpId="36"/>
      <p:bldP build="whole" bldLvl="1" animBg="1" rev="0" advAuto="0" spid="926" grpId="23"/>
      <p:bldP build="whole" bldLvl="1" animBg="1" rev="0" advAuto="0" spid="942" grpId="33"/>
      <p:bldP build="whole" bldLvl="1" animBg="1" rev="0" advAuto="0" spid="892" grpId="7"/>
      <p:bldP build="whole" bldLvl="1" animBg="1" rev="0" advAuto="0" spid="900" grpId="8"/>
      <p:bldP build="whole" bldLvl="1" animBg="1" rev="0" advAuto="0" spid="888" grpId="4"/>
      <p:bldP build="whole" bldLvl="1" animBg="1" rev="0" advAuto="0" spid="947" grpId="38"/>
      <p:bldP build="whole" bldLvl="1" animBg="1" rev="0" advAuto="0" spid="890" grpId="5"/>
      <p:bldP build="whole" bldLvl="1" animBg="1" rev="0" advAuto="0" spid="943" grpId="34"/>
      <p:bldP build="whole" bldLvl="1" animBg="1" rev="0" advAuto="0" spid="903" grpId="11"/>
      <p:bldP build="whole" bldLvl="1" animBg="1" rev="0" advAuto="0" spid="910" grpId="14"/>
      <p:bldP build="whole" bldLvl="1" animBg="1" rev="0" advAuto="0" spid="920" grpId="20"/>
      <p:bldP build="whole" bldLvl="1" animBg="1" rev="0" advAuto="0" spid="889" grpId="3"/>
      <p:bldP build="whole" bldLvl="1" animBg="1" rev="0" advAuto="0" spid="904" grpId="12"/>
      <p:bldP build="whole" bldLvl="1" animBg="1" rev="0" advAuto="0" spid="901" grpId="9"/>
      <p:bldP build="whole" bldLvl="1" animBg="1" rev="0" advAuto="0" spid="916" grpId="16"/>
      <p:bldP build="whole" bldLvl="1" animBg="1" rev="0" advAuto="0" spid="932" grpId="26"/>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1" name="Title 2"/>
          <p:cNvSpPr txBox="1"/>
          <p:nvPr>
            <p:ph type="title"/>
          </p:nvPr>
        </p:nvSpPr>
        <p:spPr>
          <a:xfrm>
            <a:off x="111760" y="25734"/>
            <a:ext cx="8320081" cy="776532"/>
          </a:xfrm>
          <a:prstGeom prst="rect">
            <a:avLst/>
          </a:prstGeom>
        </p:spPr>
        <p:txBody>
          <a:bodyPr/>
          <a:lstStyle/>
          <a:p>
            <a:pPr/>
            <a:r>
              <a:t>Nomination Facility:-</a:t>
            </a:r>
          </a:p>
        </p:txBody>
      </p:sp>
      <p:pic>
        <p:nvPicPr>
          <p:cNvPr id="952" name="Forced-Matrix-Plan-M-x-N-.png" descr="Forced-Matrix-Plan-M-x-N-.png"/>
          <p:cNvPicPr>
            <a:picLocks noChangeAspect="1"/>
          </p:cNvPicPr>
          <p:nvPr/>
        </p:nvPicPr>
        <p:blipFill>
          <a:blip r:embed="rId2">
            <a:extLst/>
          </a:blip>
          <a:srcRect l="42528" t="12178" r="43574" b="65792"/>
          <a:stretch>
            <a:fillRect/>
          </a:stretch>
        </p:blipFill>
        <p:spPr>
          <a:xfrm>
            <a:off x="2857994" y="1021392"/>
            <a:ext cx="806438" cy="903353"/>
          </a:xfrm>
          <a:prstGeom prst="rect">
            <a:avLst/>
          </a:prstGeom>
          <a:ln w="12700">
            <a:miter lim="400000"/>
          </a:ln>
        </p:spPr>
      </p:pic>
      <p:pic>
        <p:nvPicPr>
          <p:cNvPr id="953" name="Picture 4" descr="Picture 4"/>
          <p:cNvPicPr>
            <a:picLocks noChangeAspect="1"/>
          </p:cNvPicPr>
          <p:nvPr/>
        </p:nvPicPr>
        <p:blipFill>
          <a:blip r:embed="rId3">
            <a:extLst/>
          </a:blip>
          <a:stretch>
            <a:fillRect/>
          </a:stretch>
        </p:blipFill>
        <p:spPr>
          <a:xfrm>
            <a:off x="1188433" y="1938079"/>
            <a:ext cx="4145574" cy="266385"/>
          </a:xfrm>
          <a:prstGeom prst="rect">
            <a:avLst/>
          </a:prstGeom>
          <a:ln w="12700">
            <a:miter lim="400000"/>
          </a:ln>
        </p:spPr>
      </p:pic>
      <p:sp>
        <p:nvSpPr>
          <p:cNvPr id="954" name="Rectangle 6"/>
          <p:cNvSpPr txBox="1"/>
          <p:nvPr/>
        </p:nvSpPr>
        <p:spPr>
          <a:xfrm>
            <a:off x="4999256" y="1254596"/>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RIGHT</a:t>
            </a:r>
          </a:p>
        </p:txBody>
      </p:sp>
      <p:sp>
        <p:nvSpPr>
          <p:cNvPr id="955" name="Rectangle 21"/>
          <p:cNvSpPr txBox="1"/>
          <p:nvPr/>
        </p:nvSpPr>
        <p:spPr>
          <a:xfrm>
            <a:off x="774045" y="1254596"/>
            <a:ext cx="1246979" cy="3098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sz="1400">
                <a:latin typeface="Arial Black"/>
                <a:ea typeface="Arial Black"/>
                <a:cs typeface="Arial Black"/>
                <a:sym typeface="Arial Black"/>
              </a:defRPr>
            </a:lvl1pPr>
          </a:lstStyle>
          <a:p>
            <a:pPr/>
            <a:r>
              <a:t>LEFT</a:t>
            </a:r>
          </a:p>
        </p:txBody>
      </p:sp>
      <p:sp>
        <p:nvSpPr>
          <p:cNvPr id="956" name="Arrow"/>
          <p:cNvSpPr/>
          <p:nvPr/>
        </p:nvSpPr>
        <p:spPr>
          <a:xfrm rot="5440012">
            <a:off x="1133629" y="3911526"/>
            <a:ext cx="4214367" cy="448821"/>
          </a:xfrm>
          <a:prstGeom prst="rightArrow">
            <a:avLst>
              <a:gd name="adj1" fmla="val 32000"/>
              <a:gd name="adj2" fmla="val 181097"/>
            </a:avLst>
          </a:prstGeom>
          <a:solidFill>
            <a:schemeClr val="accent1"/>
          </a:solidFill>
          <a:ln w="38100">
            <a:solidFill>
              <a:srgbClr val="FFFFFF"/>
            </a:solidFill>
          </a:ln>
          <a:effectLst>
            <a:outerShdw sx="100000" sy="100000" kx="0" ky="0" algn="b" rotWithShape="0" blurRad="38100" dist="20000" dir="5400000">
              <a:srgbClr val="000000">
                <a:alpha val="38000"/>
              </a:srgbClr>
            </a:outerShdw>
          </a:effectLst>
        </p:spPr>
        <p:txBody>
          <a:bodyPr lIns="45719" rIns="45719" anchor="ctr"/>
          <a:lstStyle/>
          <a:p>
            <a:pPr>
              <a:defRPr>
                <a:solidFill>
                  <a:srgbClr val="FFFFFF"/>
                </a:solidFill>
              </a:defRPr>
            </a:pPr>
          </a:p>
        </p:txBody>
      </p:sp>
      <p:grpSp>
        <p:nvGrpSpPr>
          <p:cNvPr id="963" name="그룹 3"/>
          <p:cNvGrpSpPr/>
          <p:nvPr/>
        </p:nvGrpSpPr>
        <p:grpSpPr>
          <a:xfrm>
            <a:off x="31889" y="735843"/>
            <a:ext cx="6116164" cy="76113"/>
            <a:chOff x="0" y="0"/>
            <a:chExt cx="6116163" cy="76112"/>
          </a:xfrm>
        </p:grpSpPr>
        <p:sp>
          <p:nvSpPr>
            <p:cNvPr id="957" name="Rectangle 3"/>
            <p:cNvSpPr/>
            <p:nvPr/>
          </p:nvSpPr>
          <p:spPr>
            <a:xfrm>
              <a:off x="1021441" y="193"/>
              <a:ext cx="1024763" cy="75920"/>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958" name="Rectangle 4"/>
            <p:cNvSpPr/>
            <p:nvPr/>
          </p:nvSpPr>
          <p:spPr>
            <a:xfrm>
              <a:off x="2042883" y="193"/>
              <a:ext cx="1024763" cy="75920"/>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59" name="Rectangle 5"/>
            <p:cNvSpPr/>
            <p:nvPr/>
          </p:nvSpPr>
          <p:spPr>
            <a:xfrm>
              <a:off x="3064324" y="193"/>
              <a:ext cx="1024763" cy="75920"/>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60" name="Rectangle 6"/>
            <p:cNvSpPr/>
            <p:nvPr/>
          </p:nvSpPr>
          <p:spPr>
            <a:xfrm>
              <a:off x="5091401" y="0"/>
              <a:ext cx="1024763" cy="75920"/>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61" name="Rectangle 7"/>
            <p:cNvSpPr/>
            <p:nvPr/>
          </p:nvSpPr>
          <p:spPr>
            <a:xfrm>
              <a:off x="4077863" y="193"/>
              <a:ext cx="1024763" cy="75920"/>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62" name="Rectangle 2"/>
            <p:cNvSpPr/>
            <p:nvPr/>
          </p:nvSpPr>
          <p:spPr>
            <a:xfrm>
              <a:off x="-1" y="193"/>
              <a:ext cx="1024763" cy="75920"/>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964" name="logo .jpg" descr="logo .jpg"/>
          <p:cNvPicPr>
            <a:picLocks noChangeAspect="1"/>
          </p:cNvPicPr>
          <p:nvPr/>
        </p:nvPicPr>
        <p:blipFill>
          <a:blip r:embed="rId4">
            <a:extLst/>
          </a:blip>
          <a:stretch>
            <a:fillRect/>
          </a:stretch>
        </p:blipFill>
        <p:spPr>
          <a:xfrm>
            <a:off x="8272733" y="59"/>
            <a:ext cx="838055" cy="827896"/>
          </a:xfrm>
          <a:prstGeom prst="rect">
            <a:avLst/>
          </a:prstGeom>
          <a:ln w="12700">
            <a:miter lim="400000"/>
          </a:ln>
        </p:spPr>
      </p:pic>
      <p:sp>
        <p:nvSpPr>
          <p:cNvPr id="965" name="Rectangle 6"/>
          <p:cNvSpPr txBox="1"/>
          <p:nvPr/>
        </p:nvSpPr>
        <p:spPr>
          <a:xfrm>
            <a:off x="3739755" y="1302351"/>
            <a:ext cx="944961" cy="526942"/>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lstStyle/>
          <a:p>
            <a:pPr defTabSz="685800">
              <a:defRPr sz="1400">
                <a:solidFill>
                  <a:schemeClr val="accent1">
                    <a:lumOff val="-9019"/>
                  </a:schemeClr>
                </a:solidFill>
                <a:latin typeface="Arial Black"/>
                <a:ea typeface="Arial Black"/>
                <a:cs typeface="Arial Black"/>
                <a:sym typeface="Arial Black"/>
              </a:defRPr>
            </a:pPr>
            <a:r>
              <a:t>XYZ </a:t>
            </a:r>
          </a:p>
          <a:p>
            <a:pPr defTabSz="685800">
              <a:defRPr sz="1400">
                <a:solidFill>
                  <a:schemeClr val="accent1">
                    <a:lumOff val="-9019"/>
                  </a:schemeClr>
                </a:solidFill>
                <a:latin typeface="Arial Black"/>
                <a:ea typeface="Arial Black"/>
                <a:cs typeface="Arial Black"/>
                <a:sym typeface="Arial Black"/>
              </a:defRPr>
            </a:pPr>
            <a:r>
              <a:t>Person</a:t>
            </a:r>
          </a:p>
        </p:txBody>
      </p:sp>
      <p:grpSp>
        <p:nvGrpSpPr>
          <p:cNvPr id="968" name="Group"/>
          <p:cNvGrpSpPr/>
          <p:nvPr/>
        </p:nvGrpSpPr>
        <p:grpSpPr>
          <a:xfrm>
            <a:off x="838531" y="2313251"/>
            <a:ext cx="1436315" cy="1111644"/>
            <a:chOff x="0" y="0"/>
            <a:chExt cx="1436314" cy="1111643"/>
          </a:xfrm>
        </p:grpSpPr>
        <p:pic>
          <p:nvPicPr>
            <p:cNvPr id="966" name="Forced-Matrix-Plan-M-x-N-.png" descr="Forced-Matrix-Plan-M-x-N-.png"/>
            <p:cNvPicPr>
              <a:picLocks noChangeAspect="1"/>
            </p:cNvPicPr>
            <p:nvPr/>
          </p:nvPicPr>
          <p:blipFill>
            <a:blip r:embed="rId2">
              <a:extLst/>
            </a:blip>
            <a:srcRect l="42528" t="12178" r="43574" b="65792"/>
            <a:stretch>
              <a:fillRect/>
            </a:stretch>
          </p:blipFill>
          <p:spPr>
            <a:xfrm>
              <a:off x="98195" y="0"/>
              <a:ext cx="644600" cy="722066"/>
            </a:xfrm>
            <a:prstGeom prst="rect">
              <a:avLst/>
            </a:prstGeom>
            <a:ln w="12700" cap="flat">
              <a:noFill/>
              <a:miter lim="400000"/>
            </a:ln>
            <a:effectLst/>
          </p:spPr>
        </p:pic>
        <p:sp>
          <p:nvSpPr>
            <p:cNvPr id="967" name="Rectangle 21"/>
            <p:cNvSpPr txBox="1"/>
            <p:nvPr/>
          </p:nvSpPr>
          <p:spPr>
            <a:xfrm>
              <a:off x="0" y="754714"/>
              <a:ext cx="1436315" cy="3569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400">
                  <a:latin typeface="Arial Black"/>
                  <a:ea typeface="Arial Black"/>
                  <a:cs typeface="Arial Black"/>
                  <a:sym typeface="Arial Black"/>
                </a:defRPr>
              </a:lvl1pPr>
            </a:lstStyle>
            <a:p>
              <a:pPr/>
              <a:r>
                <a:t>Team A</a:t>
              </a:r>
            </a:p>
          </p:txBody>
        </p:sp>
      </p:grpSp>
      <p:grpSp>
        <p:nvGrpSpPr>
          <p:cNvPr id="971" name="Group"/>
          <p:cNvGrpSpPr/>
          <p:nvPr/>
        </p:nvGrpSpPr>
        <p:grpSpPr>
          <a:xfrm>
            <a:off x="4806011" y="2230563"/>
            <a:ext cx="1436315" cy="1111644"/>
            <a:chOff x="0" y="0"/>
            <a:chExt cx="1436314" cy="1111643"/>
          </a:xfrm>
        </p:grpSpPr>
        <p:pic>
          <p:nvPicPr>
            <p:cNvPr id="969" name="Forced-Matrix-Plan-M-x-N-.png" descr="Forced-Matrix-Plan-M-x-N-.png"/>
            <p:cNvPicPr>
              <a:picLocks noChangeAspect="1"/>
            </p:cNvPicPr>
            <p:nvPr/>
          </p:nvPicPr>
          <p:blipFill>
            <a:blip r:embed="rId2">
              <a:extLst/>
            </a:blip>
            <a:srcRect l="42528" t="12178" r="43574" b="65792"/>
            <a:stretch>
              <a:fillRect/>
            </a:stretch>
          </p:blipFill>
          <p:spPr>
            <a:xfrm>
              <a:off x="98195" y="0"/>
              <a:ext cx="644600" cy="722066"/>
            </a:xfrm>
            <a:prstGeom prst="rect">
              <a:avLst/>
            </a:prstGeom>
            <a:ln w="12700" cap="flat">
              <a:noFill/>
              <a:miter lim="400000"/>
            </a:ln>
            <a:effectLst/>
          </p:spPr>
        </p:pic>
        <p:sp>
          <p:nvSpPr>
            <p:cNvPr id="970" name="Rectangle 21"/>
            <p:cNvSpPr txBox="1"/>
            <p:nvPr/>
          </p:nvSpPr>
          <p:spPr>
            <a:xfrm>
              <a:off x="0" y="754714"/>
              <a:ext cx="1436315" cy="3569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400">
                  <a:latin typeface="Arial Black"/>
                  <a:ea typeface="Arial Black"/>
                  <a:cs typeface="Arial Black"/>
                  <a:sym typeface="Arial Black"/>
                </a:defRPr>
              </a:lvl1pPr>
            </a:lstStyle>
            <a:p>
              <a:pPr/>
              <a:r>
                <a:t>Team B</a:t>
              </a:r>
            </a:p>
          </p:txBody>
        </p:sp>
      </p:grpSp>
      <p:sp>
        <p:nvSpPr>
          <p:cNvPr id="972" name="X"/>
          <p:cNvSpPr txBox="1"/>
          <p:nvPr/>
        </p:nvSpPr>
        <p:spPr>
          <a:xfrm>
            <a:off x="2808185" y="967854"/>
            <a:ext cx="906070" cy="11959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200">
                <a:solidFill>
                  <a:srgbClr val="FC0013"/>
                </a:solidFill>
                <a:latin typeface="Superclarendon"/>
                <a:ea typeface="Superclarendon"/>
                <a:cs typeface="Superclarendon"/>
                <a:sym typeface="Superclarendon"/>
              </a:defRPr>
            </a:lvl1pPr>
          </a:lstStyle>
          <a:p>
            <a:pPr/>
            <a:r>
              <a:t>X</a:t>
            </a:r>
          </a:p>
        </p:txBody>
      </p:sp>
      <p:sp>
        <p:nvSpPr>
          <p:cNvPr id="973" name="Line"/>
          <p:cNvSpPr/>
          <p:nvPr/>
        </p:nvSpPr>
        <p:spPr>
          <a:xfrm>
            <a:off x="4501416" y="1649281"/>
            <a:ext cx="1777565"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grpSp>
        <p:nvGrpSpPr>
          <p:cNvPr id="976" name="Group"/>
          <p:cNvGrpSpPr/>
          <p:nvPr/>
        </p:nvGrpSpPr>
        <p:grpSpPr>
          <a:xfrm>
            <a:off x="6560775" y="1235166"/>
            <a:ext cx="3752199" cy="1195934"/>
            <a:chOff x="0" y="0"/>
            <a:chExt cx="3752198" cy="1195933"/>
          </a:xfrm>
        </p:grpSpPr>
        <p:sp>
          <p:nvSpPr>
            <p:cNvPr id="974" name="Rectangle 6"/>
            <p:cNvSpPr/>
            <p:nvPr/>
          </p:nvSpPr>
          <p:spPr>
            <a:xfrm>
              <a:off x="-1" y="0"/>
              <a:ext cx="2191953" cy="1195934"/>
            </a:xfrm>
            <a:prstGeom prst="rect">
              <a:avLst/>
            </a:prstGeom>
            <a:solidFill>
              <a:schemeClr val="accent1">
                <a:alpha val="50625"/>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75" name="FAMILY…"/>
            <p:cNvSpPr txBox="1"/>
            <p:nvPr/>
          </p:nvSpPr>
          <p:spPr>
            <a:xfrm>
              <a:off x="29045" y="78271"/>
              <a:ext cx="3723154" cy="10393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sz="3600">
                  <a:latin typeface="Copperplate"/>
                  <a:ea typeface="Copperplate"/>
                  <a:cs typeface="Copperplate"/>
                  <a:sym typeface="Copperplate"/>
                </a:defRPr>
              </a:pPr>
              <a:r>
                <a:t>FAMILY </a:t>
              </a:r>
            </a:p>
            <a:p>
              <a:pPr>
                <a:defRPr sz="3600">
                  <a:latin typeface="Copperplate"/>
                  <a:ea typeface="Copperplate"/>
                  <a:cs typeface="Copperplate"/>
                  <a:sym typeface="Copperplate"/>
                </a:defRPr>
              </a:pPr>
              <a:r>
                <a:t>PERSON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968"/>
                                        </p:tgtEl>
                                        <p:attrNameLst>
                                          <p:attrName>style.visibility</p:attrName>
                                        </p:attrNameLst>
                                      </p:cBhvr>
                                      <p:to>
                                        <p:strVal val="visible"/>
                                      </p:to>
                                    </p:set>
                                    <p:animEffect filter="wipe(left)" transition="in">
                                      <p:cBhvr>
                                        <p:cTn id="7" dur="500"/>
                                        <p:tgtEl>
                                          <p:spTgt spid="96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971"/>
                                        </p:tgtEl>
                                        <p:attrNameLst>
                                          <p:attrName>style.visibility</p:attrName>
                                        </p:attrNameLst>
                                      </p:cBhvr>
                                      <p:to>
                                        <p:strVal val="visible"/>
                                      </p:to>
                                    </p:set>
                                    <p:animEffect filter="wipe(left)" transition="in">
                                      <p:cBhvr>
                                        <p:cTn id="12" dur="500"/>
                                        <p:tgtEl>
                                          <p:spTgt spid="97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5" grpId="3" fill="hold">
                                  <p:stCondLst>
                                    <p:cond delay="0"/>
                                  </p:stCondLst>
                                  <p:iterate type="el" backwards="0">
                                    <p:tmAbs val="0"/>
                                  </p:iterate>
                                  <p:childTnLst>
                                    <p:set>
                                      <p:cBhvr>
                                        <p:cTn id="16" fill="hold"/>
                                        <p:tgtEl>
                                          <p:spTgt spid="972"/>
                                        </p:tgtEl>
                                        <p:attrNameLst>
                                          <p:attrName>style.visibility</p:attrName>
                                        </p:attrNameLst>
                                      </p:cBhvr>
                                      <p:to>
                                        <p:strVal val="visible"/>
                                      </p:to>
                                    </p:set>
                                    <p:anim calcmode="lin" valueType="num">
                                      <p:cBhvr>
                                        <p:cTn id="17" dur="1000" fill="hold"/>
                                        <p:tgtEl>
                                          <p:spTgt spid="972"/>
                                        </p:tgtEl>
                                        <p:attrNameLst>
                                          <p:attrName>ppt_w</p:attrName>
                                        </p:attrNameLst>
                                      </p:cBhvr>
                                      <p:tavLst>
                                        <p:tav tm="0">
                                          <p:val>
                                            <p:fltVal val="0"/>
                                          </p:val>
                                        </p:tav>
                                        <p:tav tm="100000">
                                          <p:val>
                                            <p:strVal val="#ppt_w"/>
                                          </p:val>
                                        </p:tav>
                                      </p:tavLst>
                                    </p:anim>
                                    <p:anim calcmode="lin" valueType="num">
                                      <p:cBhvr>
                                        <p:cTn id="18" dur="1000" fill="hold"/>
                                        <p:tgtEl>
                                          <p:spTgt spid="972"/>
                                        </p:tgtEl>
                                        <p:attrNameLst>
                                          <p:attrName>ppt_h</p:attrName>
                                        </p:attrNameLst>
                                      </p:cBhvr>
                                      <p:tavLst>
                                        <p:tav tm="0">
                                          <p:val>
                                            <p:fltVal val="0"/>
                                          </p:val>
                                        </p:tav>
                                        <p:tav tm="100000">
                                          <p:val>
                                            <p:strVal val="#ppt_h"/>
                                          </p:val>
                                        </p:tav>
                                      </p:tavLst>
                                    </p:anim>
                                    <p:anim calcmode="lin" valueType="num">
                                      <p:cBhvr>
                                        <p:cTn id="19" dur="1000" fill="hold"/>
                                        <p:tgtEl>
                                          <p:spTgt spid="97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9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5" grpId="4" fill="hold">
                                  <p:stCondLst>
                                    <p:cond delay="0"/>
                                  </p:stCondLst>
                                  <p:iterate type="el" backwards="0">
                                    <p:tmAbs val="0"/>
                                  </p:iterate>
                                  <p:childTnLst>
                                    <p:set>
                                      <p:cBhvr>
                                        <p:cTn id="24" fill="hold"/>
                                        <p:tgtEl>
                                          <p:spTgt spid="973"/>
                                        </p:tgtEl>
                                        <p:attrNameLst>
                                          <p:attrName>style.visibility</p:attrName>
                                        </p:attrNameLst>
                                      </p:cBhvr>
                                      <p:to>
                                        <p:strVal val="visible"/>
                                      </p:to>
                                    </p:set>
                                    <p:anim calcmode="lin" valueType="num">
                                      <p:cBhvr>
                                        <p:cTn id="25" dur="1000" fill="hold"/>
                                        <p:tgtEl>
                                          <p:spTgt spid="973"/>
                                        </p:tgtEl>
                                        <p:attrNameLst>
                                          <p:attrName>ppt_w</p:attrName>
                                        </p:attrNameLst>
                                      </p:cBhvr>
                                      <p:tavLst>
                                        <p:tav tm="0">
                                          <p:val>
                                            <p:fltVal val="0"/>
                                          </p:val>
                                        </p:tav>
                                        <p:tav tm="100000">
                                          <p:val>
                                            <p:strVal val="#ppt_w"/>
                                          </p:val>
                                        </p:tav>
                                      </p:tavLst>
                                    </p:anim>
                                    <p:anim calcmode="lin" valueType="num">
                                      <p:cBhvr>
                                        <p:cTn id="26" dur="1000" fill="hold"/>
                                        <p:tgtEl>
                                          <p:spTgt spid="973"/>
                                        </p:tgtEl>
                                        <p:attrNameLst>
                                          <p:attrName>ppt_h</p:attrName>
                                        </p:attrNameLst>
                                      </p:cBhvr>
                                      <p:tavLst>
                                        <p:tav tm="0">
                                          <p:val>
                                            <p:fltVal val="0"/>
                                          </p:val>
                                        </p:tav>
                                        <p:tav tm="100000">
                                          <p:val>
                                            <p:strVal val="#ppt_h"/>
                                          </p:val>
                                        </p:tav>
                                      </p:tavLst>
                                    </p:anim>
                                    <p:anim calcmode="lin" valueType="num">
                                      <p:cBhvr>
                                        <p:cTn id="27" dur="1000" fill="hold"/>
                                        <p:tgtEl>
                                          <p:spTgt spid="97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5" fill="hold">
                                  <p:stCondLst>
                                    <p:cond delay="0"/>
                                  </p:stCondLst>
                                  <p:iterate type="el" backwards="0">
                                    <p:tmAbs val="0"/>
                                  </p:iterate>
                                  <p:childTnLst>
                                    <p:set>
                                      <p:cBhvr>
                                        <p:cTn id="32" fill="hold"/>
                                        <p:tgtEl>
                                          <p:spTgt spid="976"/>
                                        </p:tgtEl>
                                        <p:attrNameLst>
                                          <p:attrName>style.visibility</p:attrName>
                                        </p:attrNameLst>
                                      </p:cBhvr>
                                      <p:to>
                                        <p:strVal val="visible"/>
                                      </p:to>
                                    </p:set>
                                    <p:animEffect filter="fade" transition="in">
                                      <p:cBhvr>
                                        <p:cTn id="33" dur="500"/>
                                        <p:tgtEl>
                                          <p:spTgt spid="9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3" grpId="4"/>
      <p:bldP build="whole" bldLvl="1" animBg="1" rev="0" advAuto="0" spid="976" grpId="5"/>
      <p:bldP build="whole" bldLvl="1" animBg="1" rev="0" advAuto="0" spid="971" grpId="2"/>
      <p:bldP build="whole" bldLvl="1" animBg="1" rev="0" advAuto="0" spid="968" grpId="1"/>
      <p:bldP build="whole" bldLvl="1" animBg="1" rev="0" advAuto="0" spid="972" grpId="3"/>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8" name="Title 2"/>
          <p:cNvSpPr txBox="1"/>
          <p:nvPr>
            <p:ph type="title"/>
          </p:nvPr>
        </p:nvSpPr>
        <p:spPr>
          <a:xfrm>
            <a:off x="883919" y="25734"/>
            <a:ext cx="8320082" cy="776532"/>
          </a:xfrm>
          <a:prstGeom prst="rect">
            <a:avLst/>
          </a:prstGeom>
        </p:spPr>
        <p:txBody>
          <a:bodyPr/>
          <a:lstStyle/>
          <a:p>
            <a:pPr/>
            <a:r>
              <a:t>USP OF BUSINESS MODEL</a:t>
            </a:r>
          </a:p>
        </p:txBody>
      </p:sp>
      <p:grpSp>
        <p:nvGrpSpPr>
          <p:cNvPr id="985" name="그룹 3"/>
          <p:cNvGrpSpPr/>
          <p:nvPr/>
        </p:nvGrpSpPr>
        <p:grpSpPr>
          <a:xfrm>
            <a:off x="31889" y="748543"/>
            <a:ext cx="6895638" cy="85814"/>
            <a:chOff x="0" y="0"/>
            <a:chExt cx="6895636" cy="85813"/>
          </a:xfrm>
        </p:grpSpPr>
        <p:sp>
          <p:nvSpPr>
            <p:cNvPr id="979" name="Rectangle 3"/>
            <p:cNvSpPr/>
            <p:nvPr/>
          </p:nvSpPr>
          <p:spPr>
            <a:xfrm>
              <a:off x="1151619" y="218"/>
              <a:ext cx="1155363" cy="85596"/>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980" name="Rectangle 4"/>
            <p:cNvSpPr/>
            <p:nvPr/>
          </p:nvSpPr>
          <p:spPr>
            <a:xfrm>
              <a:off x="2303238" y="218"/>
              <a:ext cx="1155363" cy="85596"/>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81" name="Rectangle 5"/>
            <p:cNvSpPr/>
            <p:nvPr/>
          </p:nvSpPr>
          <p:spPr>
            <a:xfrm>
              <a:off x="3454857" y="218"/>
              <a:ext cx="1155363" cy="85596"/>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82" name="Rectangle 6"/>
            <p:cNvSpPr/>
            <p:nvPr/>
          </p:nvSpPr>
          <p:spPr>
            <a:xfrm>
              <a:off x="5740274" y="0"/>
              <a:ext cx="1155363" cy="85595"/>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83" name="Rectangle 7"/>
            <p:cNvSpPr/>
            <p:nvPr/>
          </p:nvSpPr>
          <p:spPr>
            <a:xfrm>
              <a:off x="4597565" y="218"/>
              <a:ext cx="1155364" cy="85596"/>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84" name="Rectangle 2"/>
            <p:cNvSpPr/>
            <p:nvPr/>
          </p:nvSpPr>
          <p:spPr>
            <a:xfrm>
              <a:off x="-1" y="218"/>
              <a:ext cx="1155364" cy="85596"/>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986" name="logo .jpg" descr="logo .jpg"/>
          <p:cNvPicPr>
            <a:picLocks noChangeAspect="1"/>
          </p:cNvPicPr>
          <p:nvPr/>
        </p:nvPicPr>
        <p:blipFill>
          <a:blip r:embed="rId2">
            <a:extLst/>
          </a:blip>
          <a:stretch>
            <a:fillRect/>
          </a:stretch>
        </p:blipFill>
        <p:spPr>
          <a:xfrm>
            <a:off x="8272733" y="59"/>
            <a:ext cx="838055" cy="827896"/>
          </a:xfrm>
          <a:prstGeom prst="rect">
            <a:avLst/>
          </a:prstGeom>
          <a:ln w="12700">
            <a:miter lim="400000"/>
          </a:ln>
        </p:spPr>
      </p:pic>
      <p:grpSp>
        <p:nvGrpSpPr>
          <p:cNvPr id="989" name="Group"/>
          <p:cNvGrpSpPr/>
          <p:nvPr/>
        </p:nvGrpSpPr>
        <p:grpSpPr>
          <a:xfrm>
            <a:off x="79572" y="58587"/>
            <a:ext cx="609225" cy="609226"/>
            <a:chOff x="0" y="0"/>
            <a:chExt cx="609224" cy="609224"/>
          </a:xfrm>
        </p:grpSpPr>
        <p:sp>
          <p:nvSpPr>
            <p:cNvPr id="987" name="Oval 15"/>
            <p:cNvSpPr/>
            <p:nvPr/>
          </p:nvSpPr>
          <p:spPr>
            <a:xfrm>
              <a:off x="0" y="0"/>
              <a:ext cx="609225" cy="609225"/>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988" name="Donut 24"/>
            <p:cNvSpPr/>
            <p:nvPr/>
          </p:nvSpPr>
          <p:spPr>
            <a:xfrm>
              <a:off x="132937" y="131538"/>
              <a:ext cx="343350" cy="3461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12" y="7118"/>
                  </a:moveTo>
                  <a:cubicBezTo>
                    <a:pt x="11142" y="7118"/>
                    <a:pt x="11739" y="7259"/>
                    <a:pt x="12265" y="7524"/>
                  </a:cubicBezTo>
                  <a:lnTo>
                    <a:pt x="10848" y="8930"/>
                  </a:lnTo>
                  <a:cubicBezTo>
                    <a:pt x="10739" y="8904"/>
                    <a:pt x="10627" y="8896"/>
                    <a:pt x="10512" y="8896"/>
                  </a:cubicBezTo>
                  <a:cubicBezTo>
                    <a:pt x="9244" y="8896"/>
                    <a:pt x="8217" y="9915"/>
                    <a:pt x="8217" y="11173"/>
                  </a:cubicBezTo>
                  <a:cubicBezTo>
                    <a:pt x="8217" y="12430"/>
                    <a:pt x="9244" y="13450"/>
                    <a:pt x="10512" y="13450"/>
                  </a:cubicBezTo>
                  <a:cubicBezTo>
                    <a:pt x="11780" y="13450"/>
                    <a:pt x="12807" y="12430"/>
                    <a:pt x="12807" y="11173"/>
                  </a:cubicBezTo>
                  <a:cubicBezTo>
                    <a:pt x="12807" y="10976"/>
                    <a:pt x="12782" y="10786"/>
                    <a:pt x="12727" y="10606"/>
                  </a:cubicBezTo>
                  <a:lnTo>
                    <a:pt x="14092" y="9252"/>
                  </a:lnTo>
                  <a:cubicBezTo>
                    <a:pt x="14422" y="9817"/>
                    <a:pt x="14600" y="10474"/>
                    <a:pt x="14600" y="11173"/>
                  </a:cubicBezTo>
                  <a:cubicBezTo>
                    <a:pt x="14600" y="13412"/>
                    <a:pt x="12770" y="15228"/>
                    <a:pt x="10512" y="15228"/>
                  </a:cubicBezTo>
                  <a:cubicBezTo>
                    <a:pt x="8254" y="15228"/>
                    <a:pt x="6424" y="13412"/>
                    <a:pt x="6424" y="11173"/>
                  </a:cubicBezTo>
                  <a:cubicBezTo>
                    <a:pt x="6424" y="8933"/>
                    <a:pt x="8254" y="7118"/>
                    <a:pt x="10512" y="7118"/>
                  </a:cubicBezTo>
                  <a:close/>
                  <a:moveTo>
                    <a:pt x="10512" y="3874"/>
                  </a:moveTo>
                  <a:cubicBezTo>
                    <a:pt x="12052" y="3874"/>
                    <a:pt x="13481" y="4343"/>
                    <a:pt x="14662" y="5147"/>
                  </a:cubicBezTo>
                  <a:lnTo>
                    <a:pt x="13249" y="6548"/>
                  </a:lnTo>
                  <a:cubicBezTo>
                    <a:pt x="12455" y="6058"/>
                    <a:pt x="11515" y="5788"/>
                    <a:pt x="10512" y="5788"/>
                  </a:cubicBezTo>
                  <a:cubicBezTo>
                    <a:pt x="7514" y="5788"/>
                    <a:pt x="5084" y="8199"/>
                    <a:pt x="5084" y="11173"/>
                  </a:cubicBezTo>
                  <a:cubicBezTo>
                    <a:pt x="5084" y="14146"/>
                    <a:pt x="7514" y="16557"/>
                    <a:pt x="10512" y="16557"/>
                  </a:cubicBezTo>
                  <a:cubicBezTo>
                    <a:pt x="13510" y="16557"/>
                    <a:pt x="15940" y="14146"/>
                    <a:pt x="15940" y="11173"/>
                  </a:cubicBezTo>
                  <a:cubicBezTo>
                    <a:pt x="15940" y="10104"/>
                    <a:pt x="15626" y="9108"/>
                    <a:pt x="15076" y="8276"/>
                  </a:cubicBezTo>
                  <a:lnTo>
                    <a:pt x="16467" y="6897"/>
                  </a:lnTo>
                  <a:cubicBezTo>
                    <a:pt x="17352" y="8095"/>
                    <a:pt x="17871" y="9574"/>
                    <a:pt x="17871" y="11173"/>
                  </a:cubicBezTo>
                  <a:cubicBezTo>
                    <a:pt x="17871" y="15204"/>
                    <a:pt x="14576" y="18472"/>
                    <a:pt x="10512" y="18472"/>
                  </a:cubicBezTo>
                  <a:cubicBezTo>
                    <a:pt x="6448" y="18472"/>
                    <a:pt x="3154" y="15204"/>
                    <a:pt x="3154" y="11173"/>
                  </a:cubicBezTo>
                  <a:cubicBezTo>
                    <a:pt x="3154" y="7142"/>
                    <a:pt x="6448" y="3874"/>
                    <a:pt x="10512" y="3874"/>
                  </a:cubicBezTo>
                  <a:close/>
                  <a:moveTo>
                    <a:pt x="10512" y="746"/>
                  </a:moveTo>
                  <a:cubicBezTo>
                    <a:pt x="12727" y="746"/>
                    <a:pt x="14782" y="1425"/>
                    <a:pt x="16474" y="2589"/>
                  </a:cubicBezTo>
                  <a:lnTo>
                    <a:pt x="16520" y="3304"/>
                  </a:lnTo>
                  <a:lnTo>
                    <a:pt x="15548" y="4268"/>
                  </a:lnTo>
                  <a:cubicBezTo>
                    <a:pt x="14137" y="3242"/>
                    <a:pt x="12395" y="2642"/>
                    <a:pt x="10512" y="2642"/>
                  </a:cubicBezTo>
                  <a:cubicBezTo>
                    <a:pt x="5762" y="2642"/>
                    <a:pt x="1912" y="6461"/>
                    <a:pt x="1912" y="11173"/>
                  </a:cubicBezTo>
                  <a:cubicBezTo>
                    <a:pt x="1912" y="15884"/>
                    <a:pt x="5762" y="19703"/>
                    <a:pt x="10512" y="19703"/>
                  </a:cubicBezTo>
                  <a:cubicBezTo>
                    <a:pt x="15262" y="19703"/>
                    <a:pt x="19112" y="15884"/>
                    <a:pt x="19112" y="11173"/>
                  </a:cubicBezTo>
                  <a:cubicBezTo>
                    <a:pt x="19112" y="9233"/>
                    <a:pt x="18460" y="7445"/>
                    <a:pt x="17353" y="6018"/>
                  </a:cubicBezTo>
                  <a:lnTo>
                    <a:pt x="18222" y="5155"/>
                  </a:lnTo>
                  <a:lnTo>
                    <a:pt x="19130" y="5212"/>
                  </a:lnTo>
                  <a:cubicBezTo>
                    <a:pt x="20326" y="6898"/>
                    <a:pt x="21024" y="8955"/>
                    <a:pt x="21024" y="11173"/>
                  </a:cubicBezTo>
                  <a:cubicBezTo>
                    <a:pt x="21024" y="16932"/>
                    <a:pt x="16318" y="21600"/>
                    <a:pt x="10512" y="21600"/>
                  </a:cubicBezTo>
                  <a:cubicBezTo>
                    <a:pt x="4706" y="21600"/>
                    <a:pt x="0" y="16932"/>
                    <a:pt x="0" y="11173"/>
                  </a:cubicBezTo>
                  <a:cubicBezTo>
                    <a:pt x="0" y="5414"/>
                    <a:pt x="4706" y="746"/>
                    <a:pt x="10512" y="746"/>
                  </a:cubicBezTo>
                  <a:close/>
                  <a:moveTo>
                    <a:pt x="19585" y="0"/>
                  </a:moveTo>
                  <a:lnTo>
                    <a:pt x="19704" y="1881"/>
                  </a:lnTo>
                  <a:lnTo>
                    <a:pt x="21600" y="1999"/>
                  </a:lnTo>
                  <a:lnTo>
                    <a:pt x="19276" y="4304"/>
                  </a:lnTo>
                  <a:lnTo>
                    <a:pt x="18080" y="4229"/>
                  </a:lnTo>
                  <a:lnTo>
                    <a:pt x="11567" y="10690"/>
                  </a:lnTo>
                  <a:cubicBezTo>
                    <a:pt x="11642" y="10835"/>
                    <a:pt x="11680" y="10999"/>
                    <a:pt x="11680" y="11173"/>
                  </a:cubicBezTo>
                  <a:cubicBezTo>
                    <a:pt x="11680" y="11813"/>
                    <a:pt x="11157" y="12331"/>
                    <a:pt x="10512" y="12331"/>
                  </a:cubicBezTo>
                  <a:cubicBezTo>
                    <a:pt x="9867" y="12331"/>
                    <a:pt x="9344" y="11813"/>
                    <a:pt x="9344" y="11173"/>
                  </a:cubicBezTo>
                  <a:cubicBezTo>
                    <a:pt x="9344" y="10533"/>
                    <a:pt x="9867" y="10014"/>
                    <a:pt x="10512" y="10014"/>
                  </a:cubicBezTo>
                  <a:lnTo>
                    <a:pt x="10711" y="10054"/>
                  </a:lnTo>
                  <a:lnTo>
                    <a:pt x="17336" y="3483"/>
                  </a:lnTo>
                  <a:lnTo>
                    <a:pt x="17261" y="2305"/>
                  </a:lnTo>
                  <a:close/>
                </a:path>
              </a:pathLst>
            </a:custGeom>
            <a:solidFill>
              <a:srgbClr val="FFFFFF"/>
            </a:solidFill>
            <a:ln w="12700" cap="flat">
              <a:noFill/>
              <a:miter lim="400000"/>
            </a:ln>
            <a:effectLst/>
          </p:spPr>
          <p:txBody>
            <a:bodyPr wrap="square" lIns="45719" tIns="45719" rIns="45719" bIns="45719" numCol="1" anchor="ctr">
              <a:noAutofit/>
            </a:bodyPr>
            <a:lstStyle/>
            <a:p>
              <a:pPr algn="ctr"/>
            </a:p>
          </p:txBody>
        </p:sp>
      </p:grpSp>
      <p:grpSp>
        <p:nvGrpSpPr>
          <p:cNvPr id="992" name="Group"/>
          <p:cNvGrpSpPr/>
          <p:nvPr/>
        </p:nvGrpSpPr>
        <p:grpSpPr>
          <a:xfrm>
            <a:off x="92966" y="1086851"/>
            <a:ext cx="4833183" cy="589283"/>
            <a:chOff x="0" y="0"/>
            <a:chExt cx="4833182" cy="589281"/>
          </a:xfrm>
        </p:grpSpPr>
        <p:sp>
          <p:nvSpPr>
            <p:cNvPr id="990" name="Pentagon 16"/>
            <p:cNvSpPr/>
            <p:nvPr/>
          </p:nvSpPr>
          <p:spPr>
            <a:xfrm>
              <a:off x="0" y="126578"/>
              <a:ext cx="767504" cy="33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FBE034"/>
            </a:solidFill>
            <a:ln w="12700" cap="flat">
              <a:noFill/>
              <a:miter lim="400000"/>
            </a:ln>
            <a:effectLst/>
          </p:spPr>
          <p:txBody>
            <a:bodyPr wrap="square" lIns="45719" tIns="45719" rIns="45719" bIns="45719" numCol="1" anchor="ctr">
              <a:noAutofit/>
            </a:bodyPr>
            <a:lstStyle/>
            <a:p>
              <a:pPr algn="ctr">
                <a:defRPr sz="2700">
                  <a:solidFill>
                    <a:srgbClr val="FFFFFF"/>
                  </a:solidFill>
                </a:defRPr>
              </a:pPr>
            </a:p>
          </p:txBody>
        </p:sp>
        <p:sp>
          <p:nvSpPr>
            <p:cNvPr id="991" name="TEAM TURNOVER INCOME- 12 %"/>
            <p:cNvSpPr txBox="1"/>
            <p:nvPr/>
          </p:nvSpPr>
          <p:spPr>
            <a:xfrm>
              <a:off x="881018" y="0"/>
              <a:ext cx="3952165" cy="589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3100"/>
                <a:t>TEAM TURNOVER INCOME- 12 %</a:t>
              </a:r>
              <a:r>
                <a:t> </a:t>
              </a:r>
            </a:p>
          </p:txBody>
        </p:sp>
      </p:grpSp>
      <p:grpSp>
        <p:nvGrpSpPr>
          <p:cNvPr id="995" name="Group"/>
          <p:cNvGrpSpPr/>
          <p:nvPr/>
        </p:nvGrpSpPr>
        <p:grpSpPr>
          <a:xfrm>
            <a:off x="85604" y="1781060"/>
            <a:ext cx="3983886" cy="482602"/>
            <a:chOff x="0" y="0"/>
            <a:chExt cx="3983884" cy="482601"/>
          </a:xfrm>
        </p:grpSpPr>
        <p:sp>
          <p:nvSpPr>
            <p:cNvPr id="993" name="Pentagon 10"/>
            <p:cNvSpPr/>
            <p:nvPr/>
          </p:nvSpPr>
          <p:spPr>
            <a:xfrm>
              <a:off x="0" y="60538"/>
              <a:ext cx="782227" cy="336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B0D66C"/>
            </a:solidFill>
            <a:ln w="12700" cap="flat">
              <a:noFill/>
              <a:miter lim="400000"/>
            </a:ln>
            <a:effectLst/>
          </p:spPr>
          <p:txBody>
            <a:bodyPr wrap="square" lIns="45719" tIns="45719" rIns="45719" bIns="45719" numCol="1" anchor="ctr">
              <a:noAutofit/>
            </a:bodyPr>
            <a:lstStyle/>
            <a:p>
              <a:pPr algn="ctr">
                <a:defRPr sz="2700">
                  <a:solidFill>
                    <a:srgbClr val="FFFFFF"/>
                  </a:solidFill>
                </a:defRPr>
              </a:pPr>
            </a:p>
          </p:txBody>
        </p:sp>
        <p:sp>
          <p:nvSpPr>
            <p:cNvPr id="994" name="SPONSOR INCOME- 15 %"/>
            <p:cNvSpPr txBox="1"/>
            <p:nvPr/>
          </p:nvSpPr>
          <p:spPr>
            <a:xfrm>
              <a:off x="896679" y="0"/>
              <a:ext cx="3087206" cy="482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lnSpc>
                  <a:spcPct val="60000"/>
                </a:lnSpc>
                <a:defRPr sz="3100">
                  <a:latin typeface="DIN Condensed"/>
                  <a:ea typeface="DIN Condensed"/>
                  <a:cs typeface="DIN Condensed"/>
                  <a:sym typeface="DIN Condensed"/>
                </a:defRPr>
              </a:lvl1pPr>
            </a:lstStyle>
            <a:p>
              <a:pPr/>
              <a:r>
                <a:t>SPONSOR INCOME- 15 % </a:t>
              </a:r>
            </a:p>
          </p:txBody>
        </p:sp>
      </p:grpSp>
      <p:grpSp>
        <p:nvGrpSpPr>
          <p:cNvPr id="998" name="Group"/>
          <p:cNvGrpSpPr/>
          <p:nvPr/>
        </p:nvGrpSpPr>
        <p:grpSpPr>
          <a:xfrm>
            <a:off x="85604" y="2396528"/>
            <a:ext cx="6466818" cy="482602"/>
            <a:chOff x="0" y="0"/>
            <a:chExt cx="6466816" cy="482601"/>
          </a:xfrm>
        </p:grpSpPr>
        <p:sp>
          <p:nvSpPr>
            <p:cNvPr id="996" name="Pentagon 14"/>
            <p:cNvSpPr/>
            <p:nvPr/>
          </p:nvSpPr>
          <p:spPr>
            <a:xfrm>
              <a:off x="0" y="73238"/>
              <a:ext cx="782227" cy="336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FF870F"/>
            </a:solidFill>
            <a:ln w="12700" cap="flat">
              <a:noFill/>
              <a:miter lim="400000"/>
            </a:ln>
            <a:effectLst/>
          </p:spPr>
          <p:txBody>
            <a:bodyPr wrap="square" lIns="45719" tIns="45719" rIns="45719" bIns="45719" numCol="1" anchor="ctr">
              <a:noAutofit/>
            </a:bodyPr>
            <a:lstStyle/>
            <a:p>
              <a:pPr algn="ctr">
                <a:defRPr sz="2700">
                  <a:solidFill>
                    <a:srgbClr val="FFFFFF"/>
                  </a:solidFill>
                </a:defRPr>
              </a:pPr>
            </a:p>
          </p:txBody>
        </p:sp>
        <p:sp>
          <p:nvSpPr>
            <p:cNvPr id="997" name="TURNOVER + SPONSOR = 12 % + 15 % = 27 %"/>
            <p:cNvSpPr txBox="1"/>
            <p:nvPr/>
          </p:nvSpPr>
          <p:spPr>
            <a:xfrm>
              <a:off x="811506" y="0"/>
              <a:ext cx="5655311" cy="482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lnSpc>
                  <a:spcPct val="60000"/>
                </a:lnSpc>
                <a:defRPr sz="3100">
                  <a:latin typeface="DIN Condensed"/>
                  <a:ea typeface="DIN Condensed"/>
                  <a:cs typeface="DIN Condensed"/>
                  <a:sym typeface="DIN Condensed"/>
                </a:defRPr>
              </a:lvl1pPr>
            </a:lstStyle>
            <a:p>
              <a:pPr/>
              <a:r>
                <a:t>TURNOVER + SPONSOR = 12 % + 15 % = 27 % </a:t>
              </a:r>
            </a:p>
          </p:txBody>
        </p:sp>
      </p:grpSp>
      <p:grpSp>
        <p:nvGrpSpPr>
          <p:cNvPr id="1015" name="Group"/>
          <p:cNvGrpSpPr/>
          <p:nvPr/>
        </p:nvGrpSpPr>
        <p:grpSpPr>
          <a:xfrm>
            <a:off x="390637" y="3216721"/>
            <a:ext cx="4759901" cy="4162032"/>
            <a:chOff x="0" y="0"/>
            <a:chExt cx="4759899" cy="4162031"/>
          </a:xfrm>
        </p:grpSpPr>
        <p:grpSp>
          <p:nvGrpSpPr>
            <p:cNvPr id="1010" name="Group"/>
            <p:cNvGrpSpPr/>
            <p:nvPr/>
          </p:nvGrpSpPr>
          <p:grpSpPr>
            <a:xfrm>
              <a:off x="83559" y="0"/>
              <a:ext cx="4266401" cy="4162032"/>
              <a:chOff x="1129763" y="0"/>
              <a:chExt cx="4266399" cy="4162031"/>
            </a:xfrm>
          </p:grpSpPr>
          <p:pic>
            <p:nvPicPr>
              <p:cNvPr id="999" name="Forced-Matrix-Plan-M-x-N-.png" descr="Forced-Matrix-Plan-M-x-N-.png"/>
              <p:cNvPicPr>
                <a:picLocks noChangeAspect="1"/>
              </p:cNvPicPr>
              <p:nvPr/>
            </p:nvPicPr>
            <p:blipFill>
              <a:blip r:embed="rId3">
                <a:extLst/>
              </a:blip>
              <a:srcRect l="42528" t="12178" r="43574" b="65792"/>
              <a:stretch>
                <a:fillRect/>
              </a:stretch>
            </p:blipFill>
            <p:spPr>
              <a:xfrm>
                <a:off x="2692671" y="0"/>
                <a:ext cx="488184" cy="546852"/>
              </a:xfrm>
              <a:prstGeom prst="rect">
                <a:avLst/>
              </a:prstGeom>
              <a:ln w="12700" cap="flat">
                <a:noFill/>
                <a:miter lim="400000"/>
              </a:ln>
              <a:effectLst/>
            </p:spPr>
          </p:pic>
          <p:pic>
            <p:nvPicPr>
              <p:cNvPr id="1000" name="Picture 4" descr="Picture 4"/>
              <p:cNvPicPr>
                <a:picLocks noChangeAspect="1"/>
              </p:cNvPicPr>
              <p:nvPr/>
            </p:nvPicPr>
            <p:blipFill>
              <a:blip r:embed="rId4">
                <a:extLst/>
              </a:blip>
              <a:stretch>
                <a:fillRect/>
              </a:stretch>
            </p:blipFill>
            <p:spPr>
              <a:xfrm>
                <a:off x="1681988" y="554924"/>
                <a:ext cx="2509558" cy="161258"/>
              </a:xfrm>
              <a:prstGeom prst="rect">
                <a:avLst/>
              </a:prstGeom>
              <a:ln w="12700" cap="flat">
                <a:noFill/>
                <a:miter lim="400000"/>
              </a:ln>
              <a:effectLst/>
            </p:spPr>
          </p:pic>
          <p:sp>
            <p:nvSpPr>
              <p:cNvPr id="1001" name="Rectangle 6"/>
              <p:cNvSpPr txBox="1"/>
              <p:nvPr/>
            </p:nvSpPr>
            <p:spPr>
              <a:xfrm>
                <a:off x="4010388" y="141172"/>
                <a:ext cx="1385776" cy="312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400">
                    <a:latin typeface="Arial Black"/>
                    <a:ea typeface="Arial Black"/>
                    <a:cs typeface="Arial Black"/>
                    <a:sym typeface="Arial Black"/>
                  </a:defRPr>
                </a:lvl1pPr>
              </a:lstStyle>
              <a:p>
                <a:pPr/>
                <a:r>
                  <a:t>RIGHT</a:t>
                </a:r>
              </a:p>
            </p:txBody>
          </p:sp>
          <p:sp>
            <p:nvSpPr>
              <p:cNvPr id="1002" name="Rectangle 21"/>
              <p:cNvSpPr txBox="1"/>
              <p:nvPr/>
            </p:nvSpPr>
            <p:spPr>
              <a:xfrm>
                <a:off x="1129763" y="141172"/>
                <a:ext cx="1279874" cy="2922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400">
                    <a:latin typeface="Arial Black"/>
                    <a:ea typeface="Arial Black"/>
                    <a:cs typeface="Arial Black"/>
                    <a:sym typeface="Arial Black"/>
                  </a:defRPr>
                </a:lvl1pPr>
              </a:lstStyle>
              <a:p>
                <a:pPr/>
                <a:r>
                  <a:t>LEFT</a:t>
                </a:r>
              </a:p>
            </p:txBody>
          </p:sp>
          <p:sp>
            <p:nvSpPr>
              <p:cNvPr id="1003" name="Arrow"/>
              <p:cNvSpPr/>
              <p:nvPr/>
            </p:nvSpPr>
            <p:spPr>
              <a:xfrm rot="5440012">
                <a:off x="1143201" y="2249327"/>
                <a:ext cx="3550791" cy="271697"/>
              </a:xfrm>
              <a:prstGeom prst="rightArrow">
                <a:avLst>
                  <a:gd name="adj1" fmla="val 32000"/>
                  <a:gd name="adj2" fmla="val 181097"/>
                </a:avLst>
              </a:prstGeom>
              <a:solidFill>
                <a:schemeClr val="accent1"/>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defRPr>
                    <a:solidFill>
                      <a:srgbClr val="FFFFFF"/>
                    </a:solidFill>
                  </a:defRPr>
                </a:pPr>
              </a:p>
            </p:txBody>
          </p:sp>
          <p:pic>
            <p:nvPicPr>
              <p:cNvPr id="1004" name="Forced-Matrix-Plan-M-x-N-.png" descr="Forced-Matrix-Plan-M-x-N-.png"/>
              <p:cNvPicPr>
                <a:picLocks noChangeAspect="1"/>
              </p:cNvPicPr>
              <p:nvPr/>
            </p:nvPicPr>
            <p:blipFill>
              <a:blip r:embed="rId3">
                <a:extLst/>
              </a:blip>
              <a:srcRect l="42528" t="12178" r="43574" b="65792"/>
              <a:stretch>
                <a:fillRect/>
              </a:stretch>
            </p:blipFill>
            <p:spPr>
              <a:xfrm>
                <a:off x="1460694" y="776221"/>
                <a:ext cx="488184" cy="546853"/>
              </a:xfrm>
              <a:prstGeom prst="rect">
                <a:avLst/>
              </a:prstGeom>
              <a:ln w="12700" cap="flat">
                <a:noFill/>
                <a:miter lim="400000"/>
              </a:ln>
              <a:effectLst/>
            </p:spPr>
          </p:pic>
          <p:pic>
            <p:nvPicPr>
              <p:cNvPr id="1005" name="Forced-Matrix-Plan-M-x-N-.png" descr="Forced-Matrix-Plan-M-x-N-.png"/>
              <p:cNvPicPr>
                <a:picLocks noChangeAspect="1"/>
              </p:cNvPicPr>
              <p:nvPr/>
            </p:nvPicPr>
            <p:blipFill>
              <a:blip r:embed="rId3">
                <a:extLst/>
              </a:blip>
              <a:srcRect l="42528" t="12178" r="43574" b="65792"/>
              <a:stretch>
                <a:fillRect/>
              </a:stretch>
            </p:blipFill>
            <p:spPr>
              <a:xfrm>
                <a:off x="3868870" y="782037"/>
                <a:ext cx="488184" cy="546853"/>
              </a:xfrm>
              <a:prstGeom prst="rect">
                <a:avLst/>
              </a:prstGeom>
              <a:ln w="12700" cap="flat">
                <a:noFill/>
                <a:miter lim="400000"/>
              </a:ln>
              <a:effectLst/>
            </p:spPr>
          </p:pic>
          <p:sp>
            <p:nvSpPr>
              <p:cNvPr id="1006" name="Rectangle 6"/>
              <p:cNvSpPr txBox="1"/>
              <p:nvPr/>
            </p:nvSpPr>
            <p:spPr>
              <a:xfrm>
                <a:off x="3085910" y="141172"/>
                <a:ext cx="742583" cy="312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400">
                    <a:solidFill>
                      <a:schemeClr val="accent1">
                        <a:lumOff val="-9019"/>
                      </a:schemeClr>
                    </a:solidFill>
                    <a:latin typeface="Arial Black"/>
                    <a:ea typeface="Arial Black"/>
                    <a:cs typeface="Arial Black"/>
                    <a:sym typeface="Arial Black"/>
                  </a:defRPr>
                </a:lvl1pPr>
              </a:lstStyle>
              <a:p>
                <a:pPr/>
                <a:r>
                  <a:t>YOU</a:t>
                </a:r>
              </a:p>
            </p:txBody>
          </p:sp>
          <p:sp>
            <p:nvSpPr>
              <p:cNvPr id="1007" name="Rectangle 6"/>
              <p:cNvSpPr txBox="1"/>
              <p:nvPr/>
            </p:nvSpPr>
            <p:spPr>
              <a:xfrm>
                <a:off x="2072715" y="920204"/>
                <a:ext cx="286135" cy="5759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900">
                    <a:solidFill>
                      <a:schemeClr val="accent1">
                        <a:lumOff val="-9019"/>
                      </a:schemeClr>
                    </a:solidFill>
                    <a:latin typeface="Arial Black"/>
                    <a:ea typeface="Arial Black"/>
                    <a:cs typeface="Arial Black"/>
                    <a:sym typeface="Arial Black"/>
                  </a:defRPr>
                </a:lvl1pPr>
              </a:lstStyle>
              <a:p>
                <a:pPr/>
                <a:r>
                  <a:t>A</a:t>
                </a:r>
              </a:p>
            </p:txBody>
          </p:sp>
          <p:sp>
            <p:nvSpPr>
              <p:cNvPr id="1008" name="Rectangle 6"/>
              <p:cNvSpPr txBox="1"/>
              <p:nvPr/>
            </p:nvSpPr>
            <p:spPr>
              <a:xfrm>
                <a:off x="3573547" y="920204"/>
                <a:ext cx="286135" cy="425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defTabSz="685800">
                  <a:defRPr sz="1900">
                    <a:solidFill>
                      <a:schemeClr val="accent1">
                        <a:lumOff val="-9019"/>
                      </a:schemeClr>
                    </a:solidFill>
                    <a:latin typeface="Arial Black"/>
                    <a:ea typeface="Arial Black"/>
                    <a:cs typeface="Arial Black"/>
                    <a:sym typeface="Arial Black"/>
                  </a:defRPr>
                </a:lvl1pPr>
              </a:lstStyle>
              <a:p>
                <a:pPr/>
                <a:r>
                  <a:t>B</a:t>
                </a:r>
              </a:p>
            </p:txBody>
          </p:sp>
          <p:sp>
            <p:nvSpPr>
              <p:cNvPr id="1009" name="Line"/>
              <p:cNvSpPr/>
              <p:nvPr/>
            </p:nvSpPr>
            <p:spPr>
              <a:xfrm>
                <a:off x="3192996" y="445421"/>
                <a:ext cx="1839816" cy="1"/>
              </a:xfrm>
              <a:prstGeom prst="line">
                <a:avLst/>
              </a:prstGeom>
              <a:noFill/>
              <a:ln w="25400" cap="flat">
                <a:solidFill>
                  <a:schemeClr val="accent1"/>
                </a:solidFill>
                <a:prstDash val="solid"/>
                <a:round/>
                <a:tailEnd type="triangle" w="med" len="me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p>
            </p:txBody>
          </p:sp>
        </p:grpSp>
        <p:grpSp>
          <p:nvGrpSpPr>
            <p:cNvPr id="1014" name="Group"/>
            <p:cNvGrpSpPr/>
            <p:nvPr/>
          </p:nvGrpSpPr>
          <p:grpSpPr>
            <a:xfrm>
              <a:off x="0" y="1412555"/>
              <a:ext cx="4759900" cy="358298"/>
              <a:chOff x="436880" y="21431"/>
              <a:chExt cx="4759899" cy="358296"/>
            </a:xfrm>
          </p:grpSpPr>
          <p:sp>
            <p:nvSpPr>
              <p:cNvPr id="1011" name="Rectangle 21"/>
              <p:cNvSpPr txBox="1"/>
              <p:nvPr/>
            </p:nvSpPr>
            <p:spPr>
              <a:xfrm>
                <a:off x="436880" y="21431"/>
                <a:ext cx="1804032" cy="347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900">
                    <a:solidFill>
                      <a:srgbClr val="0409AE"/>
                    </a:solidFill>
                    <a:latin typeface="Arial Rounded MT Bold"/>
                    <a:ea typeface="Arial Rounded MT Bold"/>
                    <a:cs typeface="Arial Rounded MT Bold"/>
                    <a:sym typeface="Arial Rounded MT Bold"/>
                  </a:defRPr>
                </a:lvl1pPr>
              </a:lstStyle>
              <a:p>
                <a:pPr/>
                <a:r>
                  <a:t>BV = 4900</a:t>
                </a:r>
              </a:p>
            </p:txBody>
          </p:sp>
          <p:sp>
            <p:nvSpPr>
              <p:cNvPr id="1012" name="Rectangle 21"/>
              <p:cNvSpPr txBox="1"/>
              <p:nvPr/>
            </p:nvSpPr>
            <p:spPr>
              <a:xfrm>
                <a:off x="2809823" y="31749"/>
                <a:ext cx="2386957" cy="347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spAutoFit/>
              </a:bodyPr>
              <a:lstStyle>
                <a:lvl1pPr defTabSz="685800">
                  <a:defRPr sz="1900">
                    <a:solidFill>
                      <a:srgbClr val="0409AE"/>
                    </a:solidFill>
                    <a:latin typeface="Arial Rounded MT Bold"/>
                    <a:ea typeface="Arial Rounded MT Bold"/>
                    <a:cs typeface="Arial Rounded MT Bold"/>
                    <a:sym typeface="Arial Rounded MT Bold"/>
                  </a:defRPr>
                </a:lvl1pPr>
              </a:lstStyle>
              <a:p>
                <a:pPr/>
                <a:r>
                  <a:t>BV = 4900</a:t>
                </a:r>
              </a:p>
            </p:txBody>
          </p:sp>
          <p:pic>
            <p:nvPicPr>
              <p:cNvPr id="1013" name="Picture 10" descr="Picture 10"/>
              <p:cNvPicPr>
                <a:picLocks noChangeAspect="1"/>
              </p:cNvPicPr>
              <p:nvPr/>
            </p:nvPicPr>
            <p:blipFill>
              <a:blip r:embed="rId5">
                <a:extLst/>
              </a:blip>
              <a:srcRect l="0" t="0" r="0" b="93641"/>
              <a:stretch>
                <a:fillRect/>
              </a:stretch>
            </p:blipFill>
            <p:spPr>
              <a:xfrm>
                <a:off x="1841242" y="179743"/>
                <a:ext cx="884992" cy="31349"/>
              </a:xfrm>
              <a:prstGeom prst="rect">
                <a:avLst/>
              </a:prstGeom>
              <a:ln w="12700" cap="flat">
                <a:noFill/>
                <a:miter lim="400000"/>
              </a:ln>
              <a:effectLst>
                <a:outerShdw sx="100000" sy="100000" kx="0" ky="0" algn="b" rotWithShape="0" blurRad="139700" dist="165100" dir="2700000">
                  <a:srgbClr val="000000">
                    <a:alpha val="30000"/>
                  </a:srgbClr>
                </a:outerShdw>
              </a:effectLst>
            </p:spPr>
          </p:pic>
        </p:grpSp>
      </p:grpSp>
      <p:sp>
        <p:nvSpPr>
          <p:cNvPr id="1016" name="Rounded Rectangle"/>
          <p:cNvSpPr/>
          <p:nvPr/>
        </p:nvSpPr>
        <p:spPr>
          <a:xfrm>
            <a:off x="4806128" y="2840694"/>
            <a:ext cx="4180882" cy="2215294"/>
          </a:xfrm>
          <a:prstGeom prst="roundRect">
            <a:avLst>
              <a:gd name="adj" fmla="val 8599"/>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017" name="TURNOVER MATCHING INCOME- 12 %…"/>
          <p:cNvSpPr txBox="1"/>
          <p:nvPr/>
        </p:nvSpPr>
        <p:spPr>
          <a:xfrm>
            <a:off x="4994058" y="3011996"/>
            <a:ext cx="3805022" cy="8519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2600"/>
              <a:t>TURNOVER MATCHING INCOME- 12 %</a:t>
            </a:r>
            <a:endParaRPr sz="2600"/>
          </a:p>
          <a:p>
            <a:pPr algn="ctr">
              <a:lnSpc>
                <a:spcPct val="60000"/>
              </a:lnSpc>
              <a:defRPr sz="3900">
                <a:latin typeface="DIN Condensed"/>
                <a:ea typeface="DIN Condensed"/>
                <a:cs typeface="DIN Condensed"/>
                <a:sym typeface="DIN Condensed"/>
              </a:defRPr>
            </a:pPr>
            <a:r>
              <a:rPr sz="2600"/>
              <a:t>= 588/-</a:t>
            </a:r>
            <a:r>
              <a:t> </a:t>
            </a:r>
          </a:p>
        </p:txBody>
      </p:sp>
      <p:sp>
        <p:nvSpPr>
          <p:cNvPr id="1018" name="SPONSOR INCOME- 15 %…"/>
          <p:cNvSpPr txBox="1"/>
          <p:nvPr/>
        </p:nvSpPr>
        <p:spPr>
          <a:xfrm>
            <a:off x="5401080" y="3769091"/>
            <a:ext cx="2990978" cy="8940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000">
                <a:solidFill>
                  <a:schemeClr val="accent3">
                    <a:lumOff val="-3878"/>
                  </a:schemeClr>
                </a:solidFill>
                <a:latin typeface="DIN Condensed"/>
                <a:ea typeface="DIN Condensed"/>
                <a:cs typeface="DIN Condensed"/>
                <a:sym typeface="DIN Condensed"/>
              </a:defRPr>
            </a:pPr>
            <a:r>
              <a:t>SPONSOR INCOME- 15 %</a:t>
            </a:r>
          </a:p>
          <a:p>
            <a:pPr algn="ctr">
              <a:lnSpc>
                <a:spcPct val="60000"/>
              </a:lnSpc>
              <a:defRPr sz="3900">
                <a:solidFill>
                  <a:schemeClr val="accent3">
                    <a:lumOff val="-3878"/>
                  </a:schemeClr>
                </a:solidFill>
                <a:latin typeface="DIN Condensed"/>
                <a:ea typeface="DIN Condensed"/>
                <a:cs typeface="DIN Condensed"/>
                <a:sym typeface="DIN Condensed"/>
              </a:defRPr>
            </a:pPr>
            <a:r>
              <a:rPr sz="2600"/>
              <a:t>= 1470/-</a:t>
            </a:r>
            <a:r>
              <a:t> </a:t>
            </a:r>
          </a:p>
        </p:txBody>
      </p:sp>
      <p:sp>
        <p:nvSpPr>
          <p:cNvPr id="1019" name="TOTAL = 2058/-"/>
          <p:cNvSpPr txBox="1"/>
          <p:nvPr/>
        </p:nvSpPr>
        <p:spPr>
          <a:xfrm>
            <a:off x="6042278" y="4607845"/>
            <a:ext cx="1708582" cy="4191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600">
                <a:latin typeface="DIN Condensed"/>
                <a:ea typeface="DIN Condensed"/>
                <a:cs typeface="DIN Condensed"/>
                <a:sym typeface="DIN Condensed"/>
              </a:defRPr>
            </a:lvl1pPr>
          </a:lstStyle>
          <a:p>
            <a:pPr>
              <a:defRPr sz="3900"/>
            </a:pPr>
            <a:r>
              <a:rPr sz="2600"/>
              <a:t>TOTAL = 2058/-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92"/>
                                        </p:tgtEl>
                                        <p:attrNameLst>
                                          <p:attrName>style.visibility</p:attrName>
                                        </p:attrNameLst>
                                      </p:cBhvr>
                                      <p:to>
                                        <p:strVal val="visible"/>
                                      </p:to>
                                    </p:set>
                                    <p:animEffect filter="fade" transition="in">
                                      <p:cBhvr>
                                        <p:cTn id="7" dur="1500"/>
                                        <p:tgtEl>
                                          <p:spTgt spid="9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995"/>
                                        </p:tgtEl>
                                        <p:attrNameLst>
                                          <p:attrName>style.visibility</p:attrName>
                                        </p:attrNameLst>
                                      </p:cBhvr>
                                      <p:to>
                                        <p:strVal val="visible"/>
                                      </p:to>
                                    </p:set>
                                    <p:animEffect filter="fade" transition="in">
                                      <p:cBhvr>
                                        <p:cTn id="12" dur="900"/>
                                        <p:tgtEl>
                                          <p:spTgt spid="99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998"/>
                                        </p:tgtEl>
                                        <p:attrNameLst>
                                          <p:attrName>style.visibility</p:attrName>
                                        </p:attrNameLst>
                                      </p:cBhvr>
                                      <p:to>
                                        <p:strVal val="visible"/>
                                      </p:to>
                                    </p:set>
                                    <p:animEffect filter="fade" transition="in">
                                      <p:cBhvr>
                                        <p:cTn id="17" dur="700"/>
                                        <p:tgtEl>
                                          <p:spTgt spid="99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015"/>
                                        </p:tgtEl>
                                        <p:attrNameLst>
                                          <p:attrName>style.visibility</p:attrName>
                                        </p:attrNameLst>
                                      </p:cBhvr>
                                      <p:to>
                                        <p:strVal val="visible"/>
                                      </p:to>
                                    </p:set>
                                    <p:animEffect filter="fade" transition="in">
                                      <p:cBhvr>
                                        <p:cTn id="22" dur="900"/>
                                        <p:tgtEl>
                                          <p:spTgt spid="101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016"/>
                                        </p:tgtEl>
                                        <p:attrNameLst>
                                          <p:attrName>style.visibility</p:attrName>
                                        </p:attrNameLst>
                                      </p:cBhvr>
                                      <p:to>
                                        <p:strVal val="visible"/>
                                      </p:to>
                                    </p:set>
                                    <p:animEffect filter="wipe(left)" transition="in">
                                      <p:cBhvr>
                                        <p:cTn id="27" dur="500"/>
                                        <p:tgtEl>
                                          <p:spTgt spid="101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017"/>
                                        </p:tgtEl>
                                        <p:attrNameLst>
                                          <p:attrName>style.visibility</p:attrName>
                                        </p:attrNameLst>
                                      </p:cBhvr>
                                      <p:to>
                                        <p:strVal val="visible"/>
                                      </p:to>
                                    </p:set>
                                    <p:animEffect filter="fade" transition="in">
                                      <p:cBhvr>
                                        <p:cTn id="32" dur="800"/>
                                        <p:tgtEl>
                                          <p:spTgt spid="101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1018"/>
                                        </p:tgtEl>
                                        <p:attrNameLst>
                                          <p:attrName>style.visibility</p:attrName>
                                        </p:attrNameLst>
                                      </p:cBhvr>
                                      <p:to>
                                        <p:strVal val="visible"/>
                                      </p:to>
                                    </p:set>
                                    <p:animEffect filter="fade" transition="in">
                                      <p:cBhvr>
                                        <p:cTn id="37" dur="800"/>
                                        <p:tgtEl>
                                          <p:spTgt spid="101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1019"/>
                                        </p:tgtEl>
                                        <p:attrNameLst>
                                          <p:attrName>style.visibility</p:attrName>
                                        </p:attrNameLst>
                                      </p:cBhvr>
                                      <p:to>
                                        <p:strVal val="visible"/>
                                      </p:to>
                                    </p:set>
                                    <p:animEffect filter="fade" transition="in">
                                      <p:cBhvr>
                                        <p:cTn id="42" dur="800"/>
                                        <p:tgtEl>
                                          <p:spTgt spid="10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5" grpId="4"/>
      <p:bldP build="whole" bldLvl="1" animBg="1" rev="0" advAuto="0" spid="995" grpId="2"/>
      <p:bldP build="whole" bldLvl="1" animBg="1" rev="0" advAuto="0" spid="1019" grpId="8"/>
      <p:bldP build="whole" bldLvl="1" animBg="1" rev="0" advAuto="0" spid="998" grpId="3"/>
      <p:bldP build="whole" bldLvl="1" animBg="1" rev="0" advAuto="0" spid="1018" grpId="7"/>
      <p:bldP build="whole" bldLvl="1" animBg="1" rev="0" advAuto="0" spid="1016" grpId="5"/>
      <p:bldP build="whole" bldLvl="1" animBg="1" rev="0" advAuto="0" spid="1017" grpId="6"/>
      <p:bldP build="whole" bldLvl="1" animBg="1" rev="0" advAuto="0" spid="992"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1" name="c920a6f24811491c0cfffb35ec62db53.jpeg" descr="c920a6f24811491c0cfffb35ec62db53.jpeg"/>
          <p:cNvPicPr>
            <a:picLocks noChangeAspect="1"/>
          </p:cNvPicPr>
          <p:nvPr/>
        </p:nvPicPr>
        <p:blipFill>
          <a:blip r:embed="rId2">
            <a:extLst/>
          </a:blip>
          <a:srcRect l="0" t="8005" r="0" b="4971"/>
          <a:stretch>
            <a:fillRect/>
          </a:stretch>
        </p:blipFill>
        <p:spPr>
          <a:xfrm>
            <a:off x="1411374" y="1184671"/>
            <a:ext cx="6094114" cy="277414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logo .jpg" descr="logo .jpg"/>
          <p:cNvPicPr>
            <a:picLocks noChangeAspect="1"/>
          </p:cNvPicPr>
          <p:nvPr/>
        </p:nvPicPr>
        <p:blipFill>
          <a:blip r:embed="rId2">
            <a:extLst/>
          </a:blip>
          <a:stretch>
            <a:fillRect/>
          </a:stretch>
        </p:blipFill>
        <p:spPr>
          <a:xfrm>
            <a:off x="2055" y="-24208"/>
            <a:ext cx="949376" cy="937868"/>
          </a:xfrm>
          <a:prstGeom prst="rect">
            <a:avLst/>
          </a:prstGeom>
          <a:ln w="12700">
            <a:miter lim="400000"/>
          </a:ln>
        </p:spPr>
      </p:pic>
      <p:sp>
        <p:nvSpPr>
          <p:cNvPr id="328" name="Dream Inspire Global Private Limited."/>
          <p:cNvSpPr txBox="1"/>
          <p:nvPr/>
        </p:nvSpPr>
        <p:spPr>
          <a:xfrm>
            <a:off x="1533034" y="150059"/>
            <a:ext cx="5993754"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t>Dream Inspire Global </a:t>
            </a:r>
            <a:r>
              <a:t>Private Limited.</a:t>
            </a:r>
            <a:r>
              <a:t> </a:t>
            </a:r>
            <a:r>
              <a:t> </a:t>
            </a:r>
          </a:p>
        </p:txBody>
      </p:sp>
      <p:pic>
        <p:nvPicPr>
          <p:cNvPr id="329" name="Mission-Vision-Statement.png" descr="Mission-Vision-Statement.png"/>
          <p:cNvPicPr>
            <a:picLocks noChangeAspect="1"/>
          </p:cNvPicPr>
          <p:nvPr/>
        </p:nvPicPr>
        <p:blipFill>
          <a:blip r:embed="rId3">
            <a:extLst/>
          </a:blip>
          <a:srcRect l="22580" t="3112" r="26417" b="19905"/>
          <a:stretch>
            <a:fillRect/>
          </a:stretch>
        </p:blipFill>
        <p:spPr>
          <a:xfrm>
            <a:off x="8108441" y="12304"/>
            <a:ext cx="949284" cy="839559"/>
          </a:xfrm>
          <a:prstGeom prst="rect">
            <a:avLst/>
          </a:prstGeom>
          <a:ln w="12700">
            <a:miter lim="400000"/>
          </a:ln>
        </p:spPr>
      </p:pic>
      <p:grpSp>
        <p:nvGrpSpPr>
          <p:cNvPr id="335" name="Group"/>
          <p:cNvGrpSpPr/>
          <p:nvPr/>
        </p:nvGrpSpPr>
        <p:grpSpPr>
          <a:xfrm>
            <a:off x="20387" y="1381814"/>
            <a:ext cx="3029729" cy="3255567"/>
            <a:chOff x="0" y="0"/>
            <a:chExt cx="3029727" cy="3255565"/>
          </a:xfrm>
        </p:grpSpPr>
        <p:grpSp>
          <p:nvGrpSpPr>
            <p:cNvPr id="332" name="Group"/>
            <p:cNvGrpSpPr/>
            <p:nvPr/>
          </p:nvGrpSpPr>
          <p:grpSpPr>
            <a:xfrm>
              <a:off x="0" y="0"/>
              <a:ext cx="3029728" cy="3255566"/>
              <a:chOff x="0" y="0"/>
              <a:chExt cx="3029727" cy="3255565"/>
            </a:xfrm>
          </p:grpSpPr>
          <p:sp>
            <p:nvSpPr>
              <p:cNvPr id="330" name="Oval"/>
              <p:cNvSpPr/>
              <p:nvPr/>
            </p:nvSpPr>
            <p:spPr>
              <a:xfrm>
                <a:off x="-1" y="0"/>
                <a:ext cx="3029729" cy="3255566"/>
              </a:xfrm>
              <a:prstGeom prst="ellipse">
                <a:avLst/>
              </a:prstGeom>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331" name="Oval 11"/>
              <p:cNvSpPr/>
              <p:nvPr/>
            </p:nvSpPr>
            <p:spPr>
              <a:xfrm>
                <a:off x="15456" y="21409"/>
                <a:ext cx="2998815" cy="3223691"/>
              </a:xfrm>
              <a:prstGeom prst="ellipse">
                <a:avLst/>
              </a:prstGeom>
              <a:solidFill>
                <a:schemeClr val="accent1">
                  <a:alpha val="54014"/>
                </a:schemeClr>
              </a:solidFill>
              <a:ln w="50800" cap="flat">
                <a:solidFill>
                  <a:srgbClr val="FFFFFF">
                    <a:alpha val="54014"/>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333" name="VISION"/>
            <p:cNvSpPr txBox="1"/>
            <p:nvPr/>
          </p:nvSpPr>
          <p:spPr>
            <a:xfrm>
              <a:off x="858449" y="185874"/>
              <a:ext cx="131283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700" u="sng">
                  <a:latin typeface="Beirut"/>
                  <a:ea typeface="Beirut"/>
                  <a:cs typeface="Beirut"/>
                  <a:sym typeface="Beirut"/>
                </a:defRPr>
              </a:lvl1pPr>
            </a:lstStyle>
            <a:p>
              <a:pPr/>
              <a:r>
                <a:t>VISION</a:t>
              </a:r>
            </a:p>
          </p:txBody>
        </p:sp>
        <p:sp>
          <p:nvSpPr>
            <p:cNvPr id="334" name="Empowering People to Enhance Their Lifestyle By Helping Them Achieve Their Ambitions &amp; Dreams  In Life In Style."/>
            <p:cNvSpPr txBox="1"/>
            <p:nvPr/>
          </p:nvSpPr>
          <p:spPr>
            <a:xfrm>
              <a:off x="282303" y="815751"/>
              <a:ext cx="2465122" cy="23139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200"/>
                </a:spcBef>
                <a:defRPr sz="2500">
                  <a:latin typeface="DIN Condensed"/>
                  <a:ea typeface="DIN Condensed"/>
                  <a:cs typeface="DIN Condensed"/>
                  <a:sym typeface="DIN Condensed"/>
                </a:defRPr>
              </a:lvl1pPr>
            </a:lstStyle>
            <a:p>
              <a:pPr/>
              <a:r>
                <a:t>Empowering People to Enhance Their Lifestyle By Helping Them Achieve Their Ambitions &amp; Dreams  In Life In Style.</a:t>
              </a:r>
            </a:p>
          </p:txBody>
        </p:sp>
      </p:grpSp>
      <p:grpSp>
        <p:nvGrpSpPr>
          <p:cNvPr id="341" name="Group"/>
          <p:cNvGrpSpPr/>
          <p:nvPr/>
        </p:nvGrpSpPr>
        <p:grpSpPr>
          <a:xfrm>
            <a:off x="3055060" y="1381814"/>
            <a:ext cx="3029729" cy="3255567"/>
            <a:chOff x="0" y="0"/>
            <a:chExt cx="3029727" cy="3255565"/>
          </a:xfrm>
        </p:grpSpPr>
        <p:grpSp>
          <p:nvGrpSpPr>
            <p:cNvPr id="338" name="Group"/>
            <p:cNvGrpSpPr/>
            <p:nvPr/>
          </p:nvGrpSpPr>
          <p:grpSpPr>
            <a:xfrm>
              <a:off x="0" y="0"/>
              <a:ext cx="3029728" cy="3255566"/>
              <a:chOff x="0" y="0"/>
              <a:chExt cx="3029727" cy="3255565"/>
            </a:xfrm>
          </p:grpSpPr>
          <p:sp>
            <p:nvSpPr>
              <p:cNvPr id="336" name="Oval"/>
              <p:cNvSpPr/>
              <p:nvPr/>
            </p:nvSpPr>
            <p:spPr>
              <a:xfrm>
                <a:off x="-1" y="0"/>
                <a:ext cx="3029729" cy="3255566"/>
              </a:xfrm>
              <a:prstGeom prst="ellipse">
                <a:avLst/>
              </a:prstGeom>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337" name="Oval 11"/>
              <p:cNvSpPr/>
              <p:nvPr/>
            </p:nvSpPr>
            <p:spPr>
              <a:xfrm>
                <a:off x="15456" y="21409"/>
                <a:ext cx="2998815" cy="3223691"/>
              </a:xfrm>
              <a:prstGeom prst="ellipse">
                <a:avLst/>
              </a:prstGeom>
              <a:solidFill>
                <a:schemeClr val="accent1">
                  <a:alpha val="54014"/>
                </a:schemeClr>
              </a:solidFill>
              <a:ln w="50800" cap="flat">
                <a:solidFill>
                  <a:srgbClr val="FFFFFF">
                    <a:alpha val="54014"/>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339" name="MISSION"/>
            <p:cNvSpPr txBox="1"/>
            <p:nvPr/>
          </p:nvSpPr>
          <p:spPr>
            <a:xfrm>
              <a:off x="728486" y="185874"/>
              <a:ext cx="1580386"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700" u="sng">
                  <a:latin typeface="Beirut"/>
                  <a:ea typeface="Beirut"/>
                  <a:cs typeface="Beirut"/>
                  <a:sym typeface="Beirut"/>
                </a:defRPr>
              </a:lvl1pPr>
            </a:lstStyle>
            <a:p>
              <a:pPr/>
              <a:r>
                <a:t>MISSION</a:t>
              </a:r>
            </a:p>
          </p:txBody>
        </p:sp>
        <p:sp>
          <p:nvSpPr>
            <p:cNvPr id="340" name="To design and modernise our Direct Selling shopping models with time and to pave a smooth path of success for our distributors. Dream Inspire aims at providing products and services, that fit exceedingly well on the quality barometer and is economical, therein addressing our social responsibility to the society"/>
            <p:cNvSpPr txBox="1"/>
            <p:nvPr/>
          </p:nvSpPr>
          <p:spPr>
            <a:xfrm>
              <a:off x="391968" y="767377"/>
              <a:ext cx="2253423" cy="21107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200"/>
                </a:spcBef>
                <a:defRPr sz="1500">
                  <a:latin typeface="DIN Condensed"/>
                  <a:ea typeface="DIN Condensed"/>
                  <a:cs typeface="DIN Condensed"/>
                  <a:sym typeface="DIN Condensed"/>
                </a:defRPr>
              </a:lvl1pPr>
            </a:lstStyle>
            <a:p>
              <a:pPr/>
              <a:r>
                <a:t>To design and modernise our Direct Selling shopping models with time and to pave a smooth path of success for our distributors. Dream Inspire aims at providing products and services, that fit exceedingly well on the quality barometer and is economical, therein addressing our social responsibility to the society</a:t>
              </a:r>
            </a:p>
          </p:txBody>
        </p:sp>
      </p:grpSp>
      <p:grpSp>
        <p:nvGrpSpPr>
          <p:cNvPr id="347" name="Group"/>
          <p:cNvGrpSpPr/>
          <p:nvPr/>
        </p:nvGrpSpPr>
        <p:grpSpPr>
          <a:xfrm>
            <a:off x="6083790" y="1381814"/>
            <a:ext cx="3029729" cy="3255567"/>
            <a:chOff x="0" y="0"/>
            <a:chExt cx="3029727" cy="3255565"/>
          </a:xfrm>
        </p:grpSpPr>
        <p:grpSp>
          <p:nvGrpSpPr>
            <p:cNvPr id="344" name="Group"/>
            <p:cNvGrpSpPr/>
            <p:nvPr/>
          </p:nvGrpSpPr>
          <p:grpSpPr>
            <a:xfrm>
              <a:off x="0" y="0"/>
              <a:ext cx="3029728" cy="3255566"/>
              <a:chOff x="0" y="0"/>
              <a:chExt cx="3029727" cy="3255565"/>
            </a:xfrm>
          </p:grpSpPr>
          <p:sp>
            <p:nvSpPr>
              <p:cNvPr id="342" name="Oval"/>
              <p:cNvSpPr/>
              <p:nvPr/>
            </p:nvSpPr>
            <p:spPr>
              <a:xfrm>
                <a:off x="-1" y="0"/>
                <a:ext cx="3029729" cy="3255566"/>
              </a:xfrm>
              <a:prstGeom prst="ellipse">
                <a:avLst/>
              </a:prstGeom>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343" name="Oval 11"/>
              <p:cNvSpPr/>
              <p:nvPr/>
            </p:nvSpPr>
            <p:spPr>
              <a:xfrm>
                <a:off x="15456" y="21409"/>
                <a:ext cx="2998815" cy="3223691"/>
              </a:xfrm>
              <a:prstGeom prst="ellipse">
                <a:avLst/>
              </a:prstGeom>
              <a:solidFill>
                <a:schemeClr val="accent1">
                  <a:alpha val="54014"/>
                </a:schemeClr>
              </a:solidFill>
              <a:ln w="50800" cap="flat">
                <a:solidFill>
                  <a:srgbClr val="FFFFFF">
                    <a:alpha val="54014"/>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345" name="VALUES"/>
            <p:cNvSpPr txBox="1"/>
            <p:nvPr/>
          </p:nvSpPr>
          <p:spPr>
            <a:xfrm>
              <a:off x="789885" y="185874"/>
              <a:ext cx="1449957"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700" u="sng">
                  <a:latin typeface="Beirut"/>
                  <a:ea typeface="Beirut"/>
                  <a:cs typeface="Beirut"/>
                  <a:sym typeface="Beirut"/>
                </a:defRPr>
              </a:lvl1pPr>
            </a:lstStyle>
            <a:p>
              <a:pPr/>
              <a:r>
                <a:t>VALUES</a:t>
              </a:r>
            </a:p>
          </p:txBody>
        </p:sp>
        <p:sp>
          <p:nvSpPr>
            <p:cNvPr id="346" name="FARMERS…"/>
            <p:cNvSpPr txBox="1"/>
            <p:nvPr/>
          </p:nvSpPr>
          <p:spPr>
            <a:xfrm>
              <a:off x="539791" y="854451"/>
              <a:ext cx="2465122" cy="2079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417763" indent="-417763">
                <a:spcBef>
                  <a:spcPts val="200"/>
                </a:spcBef>
                <a:buSzPct val="100000"/>
                <a:buAutoNum type="arabicParenR" startAt="1"/>
                <a:defRPr sz="2500">
                  <a:latin typeface="DIN Condensed"/>
                  <a:ea typeface="DIN Condensed"/>
                  <a:cs typeface="DIN Condensed"/>
                  <a:sym typeface="DIN Condensed"/>
                </a:defRPr>
              </a:pPr>
              <a:r>
                <a:t>FARMERS</a:t>
              </a:r>
            </a:p>
            <a:p>
              <a:pPr marL="417763" indent="-417763">
                <a:spcBef>
                  <a:spcPts val="200"/>
                </a:spcBef>
                <a:buSzPct val="100000"/>
                <a:buAutoNum type="arabicParenR" startAt="1"/>
                <a:defRPr sz="2500">
                  <a:latin typeface="DIN Condensed"/>
                  <a:ea typeface="DIN Condensed"/>
                  <a:cs typeface="DIN Condensed"/>
                  <a:sym typeface="DIN Condensed"/>
                </a:defRPr>
              </a:pPr>
              <a:r>
                <a:t>DISTRIBUTORS</a:t>
              </a:r>
            </a:p>
            <a:p>
              <a:pPr marL="417763" indent="-417763">
                <a:spcBef>
                  <a:spcPts val="200"/>
                </a:spcBef>
                <a:buSzPct val="100000"/>
                <a:buAutoNum type="arabicParenR" startAt="1"/>
                <a:defRPr sz="2500">
                  <a:latin typeface="DIN Condensed"/>
                  <a:ea typeface="DIN Condensed"/>
                  <a:cs typeface="DIN Condensed"/>
                  <a:sym typeface="DIN Condensed"/>
                </a:defRPr>
              </a:pPr>
              <a:r>
                <a:t>LEADERS</a:t>
              </a:r>
            </a:p>
            <a:p>
              <a:pPr marL="417763" indent="-417763">
                <a:spcBef>
                  <a:spcPts val="200"/>
                </a:spcBef>
                <a:buSzPct val="100000"/>
                <a:buAutoNum type="arabicParenR" startAt="1"/>
                <a:defRPr sz="2500">
                  <a:latin typeface="DIN Condensed"/>
                  <a:ea typeface="DIN Condensed"/>
                  <a:cs typeface="DIN Condensed"/>
                  <a:sym typeface="DIN Condensed"/>
                </a:defRPr>
              </a:pPr>
              <a:r>
                <a:t>HEALTHY INDIA</a:t>
              </a:r>
            </a:p>
            <a:p>
              <a:pPr marL="417763" indent="-417763">
                <a:spcBef>
                  <a:spcPts val="200"/>
                </a:spcBef>
                <a:buSzPct val="100000"/>
                <a:buAutoNum type="arabicParenR" startAt="1"/>
                <a:defRPr sz="2500">
                  <a:latin typeface="DIN Condensed"/>
                  <a:ea typeface="DIN Condensed"/>
                  <a:cs typeface="DIN Condensed"/>
                  <a:sym typeface="DIN Condensed"/>
                </a:defRPr>
              </a:pPr>
              <a:r>
                <a:t>EMPLOYEMENT</a:t>
              </a:r>
            </a:p>
          </p:txBody>
        </p:sp>
      </p:grpSp>
      <p:grpSp>
        <p:nvGrpSpPr>
          <p:cNvPr id="354" name="그룹 3"/>
          <p:cNvGrpSpPr/>
          <p:nvPr/>
        </p:nvGrpSpPr>
        <p:grpSpPr>
          <a:xfrm>
            <a:off x="26842" y="4930545"/>
            <a:ext cx="9054822" cy="112684"/>
            <a:chOff x="0" y="0"/>
            <a:chExt cx="9054820" cy="112683"/>
          </a:xfrm>
        </p:grpSpPr>
        <p:sp>
          <p:nvSpPr>
            <p:cNvPr id="348"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49"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0"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1"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2"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3"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361" name="그룹 3"/>
          <p:cNvGrpSpPr/>
          <p:nvPr/>
        </p:nvGrpSpPr>
        <p:grpSpPr>
          <a:xfrm>
            <a:off x="44589" y="975966"/>
            <a:ext cx="9054822" cy="112684"/>
            <a:chOff x="0" y="0"/>
            <a:chExt cx="9054820" cy="112683"/>
          </a:xfrm>
        </p:grpSpPr>
        <p:sp>
          <p:nvSpPr>
            <p:cNvPr id="355"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56"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7"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8"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9"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0"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5"/>
                                        </p:tgtEl>
                                        <p:attrNameLst>
                                          <p:attrName>style.visibility</p:attrName>
                                        </p:attrNameLst>
                                      </p:cBhvr>
                                      <p:to>
                                        <p:strVal val="visible"/>
                                      </p:to>
                                    </p:set>
                                    <p:animEffect filter="wipe(left)" transition="in">
                                      <p:cBhvr>
                                        <p:cTn id="7" dur="1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41"/>
                                        </p:tgtEl>
                                        <p:attrNameLst>
                                          <p:attrName>style.visibility</p:attrName>
                                        </p:attrNameLst>
                                      </p:cBhvr>
                                      <p:to>
                                        <p:strVal val="visible"/>
                                      </p:to>
                                    </p:set>
                                    <p:animEffect filter="wipe(left)" transition="in">
                                      <p:cBhvr>
                                        <p:cTn id="12" dur="500"/>
                                        <p:tgtEl>
                                          <p:spTgt spid="34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47"/>
                                        </p:tgtEl>
                                        <p:attrNameLst>
                                          <p:attrName>style.visibility</p:attrName>
                                        </p:attrNameLst>
                                      </p:cBhvr>
                                      <p:to>
                                        <p:strVal val="visible"/>
                                      </p:to>
                                    </p:set>
                                    <p:animEffect filter="wipe(left)" transition="in">
                                      <p:cBhvr>
                                        <p:cTn id="17"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7" grpId="3"/>
      <p:bldP build="whole" bldLvl="1" animBg="1" rev="0" advAuto="0" spid="341" grpId="2"/>
      <p:bldP build="whole" bldLvl="1" animBg="1" rev="0" advAuto="0" spid="33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3" name="logo .jpg" descr="logo .jpg"/>
          <p:cNvPicPr>
            <a:picLocks noChangeAspect="1"/>
          </p:cNvPicPr>
          <p:nvPr/>
        </p:nvPicPr>
        <p:blipFill>
          <a:blip r:embed="rId2">
            <a:extLst/>
          </a:blip>
          <a:stretch>
            <a:fillRect/>
          </a:stretch>
        </p:blipFill>
        <p:spPr>
          <a:xfrm>
            <a:off x="2055" y="-24208"/>
            <a:ext cx="949376" cy="937868"/>
          </a:xfrm>
          <a:prstGeom prst="rect">
            <a:avLst/>
          </a:prstGeom>
          <a:ln w="12700">
            <a:miter lim="400000"/>
          </a:ln>
        </p:spPr>
      </p:pic>
      <p:grpSp>
        <p:nvGrpSpPr>
          <p:cNvPr id="370" name="그룹 3"/>
          <p:cNvGrpSpPr/>
          <p:nvPr/>
        </p:nvGrpSpPr>
        <p:grpSpPr>
          <a:xfrm>
            <a:off x="26842" y="4930545"/>
            <a:ext cx="9054822" cy="112684"/>
            <a:chOff x="0" y="0"/>
            <a:chExt cx="9054820" cy="112683"/>
          </a:xfrm>
        </p:grpSpPr>
        <p:sp>
          <p:nvSpPr>
            <p:cNvPr id="364"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65"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6"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7"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8"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9"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377" name="그룹 3"/>
          <p:cNvGrpSpPr/>
          <p:nvPr/>
        </p:nvGrpSpPr>
        <p:grpSpPr>
          <a:xfrm>
            <a:off x="44589" y="975966"/>
            <a:ext cx="9054822" cy="112684"/>
            <a:chOff x="0" y="0"/>
            <a:chExt cx="9054820" cy="112683"/>
          </a:xfrm>
        </p:grpSpPr>
        <p:sp>
          <p:nvSpPr>
            <p:cNvPr id="371"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72"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73"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74"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75"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76"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pic>
        <p:nvPicPr>
          <p:cNvPr id="378" name="Screenshot 2023-10-04 at 7.46.36 AM.png" descr="Screenshot 2023-10-04 at 7.46.36 AM.png"/>
          <p:cNvPicPr>
            <a:picLocks noChangeAspect="1"/>
          </p:cNvPicPr>
          <p:nvPr/>
        </p:nvPicPr>
        <p:blipFill>
          <a:blip r:embed="rId3">
            <a:extLst/>
          </a:blip>
          <a:srcRect l="28031" t="9222" r="28031" b="1786"/>
          <a:stretch>
            <a:fillRect/>
          </a:stretch>
        </p:blipFill>
        <p:spPr>
          <a:xfrm>
            <a:off x="4685786" y="-80368"/>
            <a:ext cx="4190236" cy="5304295"/>
          </a:xfrm>
          <a:prstGeom prst="rect">
            <a:avLst/>
          </a:prstGeom>
          <a:ln w="12700">
            <a:miter lim="400000"/>
          </a:ln>
        </p:spPr>
      </p:pic>
      <p:sp>
        <p:nvSpPr>
          <p:cNvPr id="379" name="THE GAZETTE…"/>
          <p:cNvSpPr txBox="1"/>
          <p:nvPr>
            <p:ph type="title"/>
          </p:nvPr>
        </p:nvSpPr>
        <p:spPr>
          <a:xfrm>
            <a:off x="-1561490" y="1467762"/>
            <a:ext cx="7886703" cy="994180"/>
          </a:xfrm>
          <a:prstGeom prst="rect">
            <a:avLst/>
          </a:prstGeom>
        </p:spPr>
        <p:txBody>
          <a:bodyPr lIns="34288" tIns="34288" rIns="34288" bIns="34288"/>
          <a:lstStyle/>
          <a:p>
            <a:pPr marL="685800" indent="-685800" algn="ctr" defTabSz="685800">
              <a:lnSpc>
                <a:spcPct val="90000"/>
              </a:lnSpc>
              <a:defRPr b="0" sz="3000">
                <a:solidFill>
                  <a:srgbClr val="000000"/>
                </a:solidFill>
                <a:latin typeface="Beirut"/>
                <a:ea typeface="Beirut"/>
                <a:cs typeface="Beirut"/>
                <a:sym typeface="Beirut"/>
              </a:defRPr>
            </a:pPr>
            <a:r>
              <a:t>THE GAZETTE</a:t>
            </a:r>
          </a:p>
          <a:p>
            <a:pPr marL="685800" indent="-685800" algn="ctr" defTabSz="685800">
              <a:lnSpc>
                <a:spcPct val="90000"/>
              </a:lnSpc>
              <a:defRPr b="0" sz="3000">
                <a:solidFill>
                  <a:srgbClr val="000000"/>
                </a:solidFill>
                <a:latin typeface="Beirut"/>
                <a:ea typeface="Beirut"/>
                <a:cs typeface="Beirut"/>
                <a:sym typeface="Beirut"/>
              </a:defRPr>
            </a:pPr>
            <a:r>
              <a:t>OF INDIA</a:t>
            </a:r>
          </a:p>
        </p:txBody>
      </p:sp>
      <p:pic>
        <p:nvPicPr>
          <p:cNvPr id="380" name="Law.jpeg" descr="Law.jpeg"/>
          <p:cNvPicPr>
            <a:picLocks noChangeAspect="1"/>
          </p:cNvPicPr>
          <p:nvPr/>
        </p:nvPicPr>
        <p:blipFill>
          <a:blip r:embed="rId4">
            <a:extLst/>
          </a:blip>
          <a:stretch>
            <a:fillRect/>
          </a:stretch>
        </p:blipFill>
        <p:spPr>
          <a:xfrm>
            <a:off x="476522" y="2478406"/>
            <a:ext cx="3490796" cy="199474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8"/>
                                        </p:tgtEl>
                                        <p:attrNameLst>
                                          <p:attrName>style.visibility</p:attrName>
                                        </p:attrNameLst>
                                      </p:cBhvr>
                                      <p:to>
                                        <p:strVal val="visible"/>
                                      </p:to>
                                    </p:set>
                                    <p:animEffect filter="wipe(left)" transition="in">
                                      <p:cBhvr>
                                        <p:cTn id="7"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2" name="logo .jpg" descr="logo .jpg"/>
          <p:cNvPicPr>
            <a:picLocks noChangeAspect="1"/>
          </p:cNvPicPr>
          <p:nvPr/>
        </p:nvPicPr>
        <p:blipFill>
          <a:blip r:embed="rId2">
            <a:extLst/>
          </a:blip>
          <a:stretch>
            <a:fillRect/>
          </a:stretch>
        </p:blipFill>
        <p:spPr>
          <a:xfrm>
            <a:off x="2055" y="-24208"/>
            <a:ext cx="949376" cy="937868"/>
          </a:xfrm>
          <a:prstGeom prst="rect">
            <a:avLst/>
          </a:prstGeom>
          <a:ln w="12700">
            <a:miter lim="400000"/>
          </a:ln>
        </p:spPr>
      </p:pic>
      <p:sp>
        <p:nvSpPr>
          <p:cNvPr id="383" name="Dream Inspire Global Private Limited."/>
          <p:cNvSpPr txBox="1"/>
          <p:nvPr/>
        </p:nvSpPr>
        <p:spPr>
          <a:xfrm>
            <a:off x="1946508" y="16044"/>
            <a:ext cx="5116006"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300"/>
              <a:t>Dream Inspire Global Private Limited.</a:t>
            </a:r>
            <a:r>
              <a:t> </a:t>
            </a:r>
            <a:r>
              <a:t> </a:t>
            </a:r>
          </a:p>
        </p:txBody>
      </p:sp>
      <p:pic>
        <p:nvPicPr>
          <p:cNvPr id="384" name="Mission-Vision-Statement.png" descr="Mission-Vision-Statement.png"/>
          <p:cNvPicPr>
            <a:picLocks noChangeAspect="1"/>
          </p:cNvPicPr>
          <p:nvPr/>
        </p:nvPicPr>
        <p:blipFill>
          <a:blip r:embed="rId3">
            <a:extLst/>
          </a:blip>
          <a:srcRect l="22580" t="3112" r="26417" b="19905"/>
          <a:stretch>
            <a:fillRect/>
          </a:stretch>
        </p:blipFill>
        <p:spPr>
          <a:xfrm>
            <a:off x="8108441" y="12304"/>
            <a:ext cx="949284" cy="839559"/>
          </a:xfrm>
          <a:prstGeom prst="rect">
            <a:avLst/>
          </a:prstGeom>
          <a:ln w="12700">
            <a:miter lim="400000"/>
          </a:ln>
        </p:spPr>
      </p:pic>
      <p:grpSp>
        <p:nvGrpSpPr>
          <p:cNvPr id="391" name="그룹 3"/>
          <p:cNvGrpSpPr/>
          <p:nvPr/>
        </p:nvGrpSpPr>
        <p:grpSpPr>
          <a:xfrm>
            <a:off x="26842" y="4930545"/>
            <a:ext cx="9054822" cy="112684"/>
            <a:chOff x="0" y="0"/>
            <a:chExt cx="9054820" cy="112683"/>
          </a:xfrm>
        </p:grpSpPr>
        <p:sp>
          <p:nvSpPr>
            <p:cNvPr id="385"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86"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7"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8"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89"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0"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398" name="그룹 3"/>
          <p:cNvGrpSpPr/>
          <p:nvPr/>
        </p:nvGrpSpPr>
        <p:grpSpPr>
          <a:xfrm>
            <a:off x="44589" y="975966"/>
            <a:ext cx="9054822" cy="112684"/>
            <a:chOff x="0" y="0"/>
            <a:chExt cx="9054820" cy="112683"/>
          </a:xfrm>
        </p:grpSpPr>
        <p:sp>
          <p:nvSpPr>
            <p:cNvPr id="392"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393"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4"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5"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6"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97"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
        <p:nvSpPr>
          <p:cNvPr id="399" name="Pentagon 10"/>
          <p:cNvSpPr/>
          <p:nvPr/>
        </p:nvSpPr>
        <p:spPr>
          <a:xfrm>
            <a:off x="85604" y="1841598"/>
            <a:ext cx="782228" cy="33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B0D66C"/>
          </a:solidFill>
          <a:ln w="12700">
            <a:miter lim="400000"/>
          </a:ln>
        </p:spPr>
        <p:txBody>
          <a:bodyPr lIns="45719" rIns="45719" anchor="ctr"/>
          <a:lstStyle/>
          <a:p>
            <a:pPr algn="ctr">
              <a:defRPr sz="2700">
                <a:solidFill>
                  <a:srgbClr val="FFFFFF"/>
                </a:solidFill>
              </a:defRPr>
            </a:pPr>
          </a:p>
        </p:txBody>
      </p:sp>
      <p:sp>
        <p:nvSpPr>
          <p:cNvPr id="400" name="Pentagon 14"/>
          <p:cNvSpPr/>
          <p:nvPr/>
        </p:nvSpPr>
        <p:spPr>
          <a:xfrm>
            <a:off x="85604" y="2469766"/>
            <a:ext cx="782228" cy="33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FF870F"/>
          </a:solidFill>
          <a:ln w="12700">
            <a:miter lim="400000"/>
          </a:ln>
        </p:spPr>
        <p:txBody>
          <a:bodyPr lIns="45719" rIns="45719" anchor="ctr"/>
          <a:lstStyle/>
          <a:p>
            <a:pPr algn="ctr">
              <a:defRPr sz="2700">
                <a:solidFill>
                  <a:srgbClr val="FFFFFF"/>
                </a:solidFill>
              </a:defRPr>
            </a:pPr>
          </a:p>
        </p:txBody>
      </p:sp>
      <p:sp>
        <p:nvSpPr>
          <p:cNvPr id="401" name="Pentagon 16"/>
          <p:cNvSpPr/>
          <p:nvPr/>
        </p:nvSpPr>
        <p:spPr>
          <a:xfrm>
            <a:off x="92966" y="1213429"/>
            <a:ext cx="767504" cy="33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FBE034"/>
          </a:solidFill>
          <a:ln w="12700">
            <a:miter lim="400000"/>
          </a:ln>
        </p:spPr>
        <p:txBody>
          <a:bodyPr lIns="45719" rIns="45719" anchor="ctr"/>
          <a:lstStyle/>
          <a:p>
            <a:pPr algn="ctr">
              <a:defRPr sz="2700">
                <a:solidFill>
                  <a:srgbClr val="FFFFFF"/>
                </a:solidFill>
              </a:defRPr>
            </a:pPr>
          </a:p>
        </p:txBody>
      </p:sp>
      <p:sp>
        <p:nvSpPr>
          <p:cNvPr id="402" name="Graphic 11"/>
          <p:cNvSpPr/>
          <p:nvPr/>
        </p:nvSpPr>
        <p:spPr>
          <a:xfrm>
            <a:off x="7783397" y="1226129"/>
            <a:ext cx="1310219" cy="3566936"/>
          </a:xfrm>
          <a:custGeom>
            <a:avLst/>
            <a:gdLst/>
            <a:ahLst/>
            <a:cxnLst>
              <a:cxn ang="0">
                <a:pos x="wd2" y="hd2"/>
              </a:cxn>
              <a:cxn ang="5400000">
                <a:pos x="wd2" y="hd2"/>
              </a:cxn>
              <a:cxn ang="10800000">
                <a:pos x="wd2" y="hd2"/>
              </a:cxn>
              <a:cxn ang="16200000">
                <a:pos x="wd2" y="hd2"/>
              </a:cxn>
            </a:cxnLst>
            <a:rect l="0" t="0" r="r" b="b"/>
            <a:pathLst>
              <a:path w="21480" h="21562" fill="norm" stroke="1" extrusionOk="0">
                <a:moveTo>
                  <a:pt x="21410" y="6358"/>
                </a:moveTo>
                <a:cubicBezTo>
                  <a:pt x="21351" y="6303"/>
                  <a:pt x="21327" y="6234"/>
                  <a:pt x="21327" y="6175"/>
                </a:cubicBezTo>
                <a:cubicBezTo>
                  <a:pt x="21351" y="6051"/>
                  <a:pt x="21233" y="5955"/>
                  <a:pt x="20985" y="5882"/>
                </a:cubicBezTo>
                <a:cubicBezTo>
                  <a:pt x="20760" y="5813"/>
                  <a:pt x="20666" y="5721"/>
                  <a:pt x="20583" y="5625"/>
                </a:cubicBezTo>
                <a:cubicBezTo>
                  <a:pt x="20512" y="5543"/>
                  <a:pt x="20394" y="5470"/>
                  <a:pt x="20299" y="5392"/>
                </a:cubicBezTo>
                <a:cubicBezTo>
                  <a:pt x="20276" y="5373"/>
                  <a:pt x="20240" y="5355"/>
                  <a:pt x="20217" y="5337"/>
                </a:cubicBezTo>
                <a:cubicBezTo>
                  <a:pt x="20051" y="5186"/>
                  <a:pt x="19886" y="5035"/>
                  <a:pt x="19708" y="4884"/>
                </a:cubicBezTo>
                <a:cubicBezTo>
                  <a:pt x="19673" y="4856"/>
                  <a:pt x="19614" y="4833"/>
                  <a:pt x="19590" y="4806"/>
                </a:cubicBezTo>
                <a:cubicBezTo>
                  <a:pt x="19531" y="4751"/>
                  <a:pt x="19449" y="4696"/>
                  <a:pt x="19437" y="4641"/>
                </a:cubicBezTo>
                <a:cubicBezTo>
                  <a:pt x="19413" y="4559"/>
                  <a:pt x="19378" y="4481"/>
                  <a:pt x="19271" y="4403"/>
                </a:cubicBezTo>
                <a:cubicBezTo>
                  <a:pt x="19189" y="4343"/>
                  <a:pt x="19177" y="4266"/>
                  <a:pt x="19141" y="4197"/>
                </a:cubicBezTo>
                <a:cubicBezTo>
                  <a:pt x="19129" y="4169"/>
                  <a:pt x="19129" y="4142"/>
                  <a:pt x="19106" y="4114"/>
                </a:cubicBezTo>
                <a:cubicBezTo>
                  <a:pt x="18952" y="3927"/>
                  <a:pt x="18787" y="3744"/>
                  <a:pt x="18621" y="3560"/>
                </a:cubicBezTo>
                <a:cubicBezTo>
                  <a:pt x="18539" y="3464"/>
                  <a:pt x="18373" y="3396"/>
                  <a:pt x="18125" y="3354"/>
                </a:cubicBezTo>
                <a:cubicBezTo>
                  <a:pt x="17960" y="3327"/>
                  <a:pt x="17806" y="3286"/>
                  <a:pt x="17629" y="3258"/>
                </a:cubicBezTo>
                <a:cubicBezTo>
                  <a:pt x="17440" y="3226"/>
                  <a:pt x="17239" y="3203"/>
                  <a:pt x="17038" y="3185"/>
                </a:cubicBezTo>
                <a:cubicBezTo>
                  <a:pt x="16719" y="3153"/>
                  <a:pt x="16400" y="3126"/>
                  <a:pt x="16081" y="3093"/>
                </a:cubicBezTo>
                <a:cubicBezTo>
                  <a:pt x="16069" y="3093"/>
                  <a:pt x="16069" y="3089"/>
                  <a:pt x="16057" y="3089"/>
                </a:cubicBezTo>
                <a:cubicBezTo>
                  <a:pt x="15738" y="3057"/>
                  <a:pt x="15407" y="3025"/>
                  <a:pt x="15088" y="2993"/>
                </a:cubicBezTo>
                <a:cubicBezTo>
                  <a:pt x="14828" y="2965"/>
                  <a:pt x="14557" y="2942"/>
                  <a:pt x="14308" y="2901"/>
                </a:cubicBezTo>
                <a:cubicBezTo>
                  <a:pt x="13789" y="2810"/>
                  <a:pt x="13611" y="2622"/>
                  <a:pt x="13576" y="2425"/>
                </a:cubicBezTo>
                <a:cubicBezTo>
                  <a:pt x="13540" y="2283"/>
                  <a:pt x="13611" y="2141"/>
                  <a:pt x="13635" y="1995"/>
                </a:cubicBezTo>
                <a:cubicBezTo>
                  <a:pt x="13647" y="1944"/>
                  <a:pt x="13694" y="1908"/>
                  <a:pt x="13800" y="1880"/>
                </a:cubicBezTo>
                <a:cubicBezTo>
                  <a:pt x="14013" y="1830"/>
                  <a:pt x="14131" y="1752"/>
                  <a:pt x="14179" y="1661"/>
                </a:cubicBezTo>
                <a:cubicBezTo>
                  <a:pt x="14202" y="1619"/>
                  <a:pt x="14249" y="1578"/>
                  <a:pt x="14249" y="1532"/>
                </a:cubicBezTo>
                <a:cubicBezTo>
                  <a:pt x="14249" y="1432"/>
                  <a:pt x="14249" y="1331"/>
                  <a:pt x="14226" y="1230"/>
                </a:cubicBezTo>
                <a:cubicBezTo>
                  <a:pt x="14214" y="1189"/>
                  <a:pt x="14155" y="1157"/>
                  <a:pt x="14001" y="1180"/>
                </a:cubicBezTo>
                <a:cubicBezTo>
                  <a:pt x="13871" y="1198"/>
                  <a:pt x="13848" y="1180"/>
                  <a:pt x="13859" y="1125"/>
                </a:cubicBezTo>
                <a:cubicBezTo>
                  <a:pt x="13871" y="1065"/>
                  <a:pt x="13871" y="1001"/>
                  <a:pt x="13871" y="942"/>
                </a:cubicBezTo>
                <a:cubicBezTo>
                  <a:pt x="13871" y="910"/>
                  <a:pt x="13848" y="873"/>
                  <a:pt x="13859" y="841"/>
                </a:cubicBezTo>
                <a:cubicBezTo>
                  <a:pt x="13871" y="608"/>
                  <a:pt x="13588" y="415"/>
                  <a:pt x="13245" y="237"/>
                </a:cubicBezTo>
                <a:cubicBezTo>
                  <a:pt x="13174" y="195"/>
                  <a:pt x="13032" y="168"/>
                  <a:pt x="12914" y="145"/>
                </a:cubicBezTo>
                <a:cubicBezTo>
                  <a:pt x="12737" y="113"/>
                  <a:pt x="12560" y="81"/>
                  <a:pt x="12382" y="63"/>
                </a:cubicBezTo>
                <a:cubicBezTo>
                  <a:pt x="11815" y="-11"/>
                  <a:pt x="11260" y="-38"/>
                  <a:pt x="10752" y="81"/>
                </a:cubicBezTo>
                <a:cubicBezTo>
                  <a:pt x="10326" y="186"/>
                  <a:pt x="9936" y="310"/>
                  <a:pt x="9617" y="466"/>
                </a:cubicBezTo>
                <a:cubicBezTo>
                  <a:pt x="9582" y="484"/>
                  <a:pt x="9547" y="507"/>
                  <a:pt x="9535" y="530"/>
                </a:cubicBezTo>
                <a:cubicBezTo>
                  <a:pt x="9499" y="598"/>
                  <a:pt x="9476" y="662"/>
                  <a:pt x="9452" y="731"/>
                </a:cubicBezTo>
                <a:cubicBezTo>
                  <a:pt x="9405" y="946"/>
                  <a:pt x="9558" y="1166"/>
                  <a:pt x="9334" y="1377"/>
                </a:cubicBezTo>
                <a:cubicBezTo>
                  <a:pt x="9334" y="1381"/>
                  <a:pt x="9334" y="1390"/>
                  <a:pt x="9334" y="1395"/>
                </a:cubicBezTo>
                <a:cubicBezTo>
                  <a:pt x="9346" y="1514"/>
                  <a:pt x="9346" y="1633"/>
                  <a:pt x="9369" y="1748"/>
                </a:cubicBezTo>
                <a:cubicBezTo>
                  <a:pt x="9381" y="1844"/>
                  <a:pt x="9452" y="1935"/>
                  <a:pt x="9665" y="2004"/>
                </a:cubicBezTo>
                <a:cubicBezTo>
                  <a:pt x="9747" y="2031"/>
                  <a:pt x="9807" y="2073"/>
                  <a:pt x="9830" y="2114"/>
                </a:cubicBezTo>
                <a:cubicBezTo>
                  <a:pt x="9901" y="2224"/>
                  <a:pt x="9948" y="2338"/>
                  <a:pt x="9984" y="2453"/>
                </a:cubicBezTo>
                <a:cubicBezTo>
                  <a:pt x="9996" y="2489"/>
                  <a:pt x="9972" y="2544"/>
                  <a:pt x="9913" y="2562"/>
                </a:cubicBezTo>
                <a:cubicBezTo>
                  <a:pt x="9629" y="2645"/>
                  <a:pt x="9358" y="2746"/>
                  <a:pt x="8956" y="2736"/>
                </a:cubicBezTo>
                <a:cubicBezTo>
                  <a:pt x="8908" y="2736"/>
                  <a:pt x="8861" y="2746"/>
                  <a:pt x="8814" y="2750"/>
                </a:cubicBezTo>
                <a:cubicBezTo>
                  <a:pt x="8105" y="2814"/>
                  <a:pt x="7396" y="2878"/>
                  <a:pt x="6687" y="2933"/>
                </a:cubicBezTo>
                <a:cubicBezTo>
                  <a:pt x="6380" y="2956"/>
                  <a:pt x="6049" y="2961"/>
                  <a:pt x="5742" y="2984"/>
                </a:cubicBezTo>
                <a:cubicBezTo>
                  <a:pt x="5435" y="3007"/>
                  <a:pt x="5139" y="3039"/>
                  <a:pt x="4832" y="3075"/>
                </a:cubicBezTo>
                <a:cubicBezTo>
                  <a:pt x="4560" y="3107"/>
                  <a:pt x="4347" y="3180"/>
                  <a:pt x="4229" y="3277"/>
                </a:cubicBezTo>
                <a:cubicBezTo>
                  <a:pt x="4005" y="3460"/>
                  <a:pt x="3898" y="3652"/>
                  <a:pt x="3780" y="3844"/>
                </a:cubicBezTo>
                <a:cubicBezTo>
                  <a:pt x="3733" y="3927"/>
                  <a:pt x="3662" y="3995"/>
                  <a:pt x="3473" y="4046"/>
                </a:cubicBezTo>
                <a:cubicBezTo>
                  <a:pt x="3260" y="4105"/>
                  <a:pt x="3059" y="4174"/>
                  <a:pt x="2965" y="4275"/>
                </a:cubicBezTo>
                <a:cubicBezTo>
                  <a:pt x="2930" y="4316"/>
                  <a:pt x="2882" y="4362"/>
                  <a:pt x="2811" y="4398"/>
                </a:cubicBezTo>
                <a:cubicBezTo>
                  <a:pt x="2516" y="4536"/>
                  <a:pt x="2339" y="4710"/>
                  <a:pt x="1949" y="4815"/>
                </a:cubicBezTo>
                <a:cubicBezTo>
                  <a:pt x="1890" y="4833"/>
                  <a:pt x="1842" y="4861"/>
                  <a:pt x="1807" y="4888"/>
                </a:cubicBezTo>
                <a:cubicBezTo>
                  <a:pt x="1512" y="5058"/>
                  <a:pt x="1216" y="5227"/>
                  <a:pt x="921" y="5401"/>
                </a:cubicBezTo>
                <a:cubicBezTo>
                  <a:pt x="543" y="5625"/>
                  <a:pt x="188" y="5854"/>
                  <a:pt x="46" y="6120"/>
                </a:cubicBezTo>
                <a:cubicBezTo>
                  <a:pt x="-60" y="6312"/>
                  <a:pt x="23" y="6500"/>
                  <a:pt x="247" y="6674"/>
                </a:cubicBezTo>
                <a:cubicBezTo>
                  <a:pt x="365" y="6770"/>
                  <a:pt x="531" y="6861"/>
                  <a:pt x="673" y="6953"/>
                </a:cubicBezTo>
                <a:cubicBezTo>
                  <a:pt x="732" y="6985"/>
                  <a:pt x="803" y="7017"/>
                  <a:pt x="838" y="7054"/>
                </a:cubicBezTo>
                <a:cubicBezTo>
                  <a:pt x="885" y="7122"/>
                  <a:pt x="944" y="7182"/>
                  <a:pt x="1122" y="7218"/>
                </a:cubicBezTo>
                <a:cubicBezTo>
                  <a:pt x="1181" y="7228"/>
                  <a:pt x="1204" y="7260"/>
                  <a:pt x="1252" y="7283"/>
                </a:cubicBezTo>
                <a:cubicBezTo>
                  <a:pt x="1476" y="7411"/>
                  <a:pt x="1689" y="7539"/>
                  <a:pt x="1925" y="7667"/>
                </a:cubicBezTo>
                <a:cubicBezTo>
                  <a:pt x="2079" y="7754"/>
                  <a:pt x="2268" y="7832"/>
                  <a:pt x="2410" y="7919"/>
                </a:cubicBezTo>
                <a:cubicBezTo>
                  <a:pt x="2740" y="8111"/>
                  <a:pt x="3107" y="8290"/>
                  <a:pt x="3497" y="8464"/>
                </a:cubicBezTo>
                <a:cubicBezTo>
                  <a:pt x="3638" y="8528"/>
                  <a:pt x="3674" y="8592"/>
                  <a:pt x="3638" y="8670"/>
                </a:cubicBezTo>
                <a:cubicBezTo>
                  <a:pt x="3579" y="8825"/>
                  <a:pt x="3520" y="8981"/>
                  <a:pt x="3485" y="9141"/>
                </a:cubicBezTo>
                <a:cubicBezTo>
                  <a:pt x="3438" y="9389"/>
                  <a:pt x="3414" y="9640"/>
                  <a:pt x="3379" y="9888"/>
                </a:cubicBezTo>
                <a:cubicBezTo>
                  <a:pt x="3379" y="9910"/>
                  <a:pt x="3367" y="9938"/>
                  <a:pt x="3355" y="9961"/>
                </a:cubicBezTo>
                <a:cubicBezTo>
                  <a:pt x="3308" y="10144"/>
                  <a:pt x="3237" y="10322"/>
                  <a:pt x="3213" y="10506"/>
                </a:cubicBezTo>
                <a:cubicBezTo>
                  <a:pt x="3189" y="10739"/>
                  <a:pt x="3178" y="10973"/>
                  <a:pt x="3201" y="11206"/>
                </a:cubicBezTo>
                <a:cubicBezTo>
                  <a:pt x="3213" y="11412"/>
                  <a:pt x="3130" y="11609"/>
                  <a:pt x="3036" y="11806"/>
                </a:cubicBezTo>
                <a:cubicBezTo>
                  <a:pt x="3000" y="11884"/>
                  <a:pt x="3059" y="11934"/>
                  <a:pt x="3237" y="11966"/>
                </a:cubicBezTo>
                <a:cubicBezTo>
                  <a:pt x="3603" y="12021"/>
                  <a:pt x="3958" y="12094"/>
                  <a:pt x="4359" y="12085"/>
                </a:cubicBezTo>
                <a:cubicBezTo>
                  <a:pt x="4442" y="12085"/>
                  <a:pt x="4513" y="12094"/>
                  <a:pt x="4596" y="12103"/>
                </a:cubicBezTo>
                <a:cubicBezTo>
                  <a:pt x="5021" y="12131"/>
                  <a:pt x="5411" y="12126"/>
                  <a:pt x="5706" y="11980"/>
                </a:cubicBezTo>
                <a:cubicBezTo>
                  <a:pt x="5801" y="11934"/>
                  <a:pt x="5931" y="11902"/>
                  <a:pt x="6073" y="11852"/>
                </a:cubicBezTo>
                <a:cubicBezTo>
                  <a:pt x="6084" y="11911"/>
                  <a:pt x="6096" y="11948"/>
                  <a:pt x="6096" y="11984"/>
                </a:cubicBezTo>
                <a:cubicBezTo>
                  <a:pt x="6096" y="12232"/>
                  <a:pt x="6096" y="12474"/>
                  <a:pt x="6084" y="12721"/>
                </a:cubicBezTo>
                <a:cubicBezTo>
                  <a:pt x="6073" y="12882"/>
                  <a:pt x="6025" y="13037"/>
                  <a:pt x="6014" y="13198"/>
                </a:cubicBezTo>
                <a:cubicBezTo>
                  <a:pt x="6002" y="13459"/>
                  <a:pt x="6014" y="13720"/>
                  <a:pt x="5990" y="13980"/>
                </a:cubicBezTo>
                <a:cubicBezTo>
                  <a:pt x="5943" y="14603"/>
                  <a:pt x="6073" y="15226"/>
                  <a:pt x="5907" y="15844"/>
                </a:cubicBezTo>
                <a:cubicBezTo>
                  <a:pt x="5860" y="16036"/>
                  <a:pt x="5895" y="16228"/>
                  <a:pt x="5907" y="16421"/>
                </a:cubicBezTo>
                <a:cubicBezTo>
                  <a:pt x="5919" y="16810"/>
                  <a:pt x="5907" y="17199"/>
                  <a:pt x="5978" y="17588"/>
                </a:cubicBezTo>
                <a:cubicBezTo>
                  <a:pt x="6061" y="18046"/>
                  <a:pt x="6061" y="18508"/>
                  <a:pt x="6084" y="18966"/>
                </a:cubicBezTo>
                <a:cubicBezTo>
                  <a:pt x="6084" y="18984"/>
                  <a:pt x="6096" y="19003"/>
                  <a:pt x="6096" y="19021"/>
                </a:cubicBezTo>
                <a:cubicBezTo>
                  <a:pt x="6120" y="19108"/>
                  <a:pt x="6155" y="19200"/>
                  <a:pt x="6179" y="19287"/>
                </a:cubicBezTo>
                <a:cubicBezTo>
                  <a:pt x="6191" y="19387"/>
                  <a:pt x="6191" y="19493"/>
                  <a:pt x="6203" y="19593"/>
                </a:cubicBezTo>
                <a:cubicBezTo>
                  <a:pt x="6214" y="19639"/>
                  <a:pt x="6226" y="19694"/>
                  <a:pt x="6285" y="19726"/>
                </a:cubicBezTo>
                <a:cubicBezTo>
                  <a:pt x="6463" y="19822"/>
                  <a:pt x="6545" y="19928"/>
                  <a:pt x="6604" y="20042"/>
                </a:cubicBezTo>
                <a:cubicBezTo>
                  <a:pt x="6687" y="20207"/>
                  <a:pt x="6793" y="20367"/>
                  <a:pt x="6888" y="20532"/>
                </a:cubicBezTo>
                <a:cubicBezTo>
                  <a:pt x="6900" y="20564"/>
                  <a:pt x="6923" y="20610"/>
                  <a:pt x="6876" y="20633"/>
                </a:cubicBezTo>
                <a:cubicBezTo>
                  <a:pt x="6734" y="20715"/>
                  <a:pt x="6782" y="20807"/>
                  <a:pt x="6758" y="20894"/>
                </a:cubicBezTo>
                <a:cubicBezTo>
                  <a:pt x="6734" y="21017"/>
                  <a:pt x="6900" y="21090"/>
                  <a:pt x="7148" y="21136"/>
                </a:cubicBezTo>
                <a:cubicBezTo>
                  <a:pt x="7254" y="21159"/>
                  <a:pt x="7325" y="21182"/>
                  <a:pt x="7361" y="21228"/>
                </a:cubicBezTo>
                <a:cubicBezTo>
                  <a:pt x="7420" y="21301"/>
                  <a:pt x="7538" y="21365"/>
                  <a:pt x="7703" y="21402"/>
                </a:cubicBezTo>
                <a:cubicBezTo>
                  <a:pt x="7951" y="21448"/>
                  <a:pt x="8211" y="21493"/>
                  <a:pt x="8483" y="21516"/>
                </a:cubicBezTo>
                <a:cubicBezTo>
                  <a:pt x="8767" y="21544"/>
                  <a:pt x="9074" y="21553"/>
                  <a:pt x="9369" y="21557"/>
                </a:cubicBezTo>
                <a:cubicBezTo>
                  <a:pt x="9936" y="21562"/>
                  <a:pt x="10492" y="21562"/>
                  <a:pt x="11059" y="21562"/>
                </a:cubicBezTo>
                <a:cubicBezTo>
                  <a:pt x="11295" y="21562"/>
                  <a:pt x="11354" y="21512"/>
                  <a:pt x="11248" y="21425"/>
                </a:cubicBezTo>
                <a:cubicBezTo>
                  <a:pt x="11189" y="21379"/>
                  <a:pt x="11154" y="21329"/>
                  <a:pt x="11094" y="21278"/>
                </a:cubicBezTo>
                <a:cubicBezTo>
                  <a:pt x="10965" y="21145"/>
                  <a:pt x="10835" y="21013"/>
                  <a:pt x="10693" y="20880"/>
                </a:cubicBezTo>
                <a:cubicBezTo>
                  <a:pt x="10669" y="20857"/>
                  <a:pt x="10622" y="20839"/>
                  <a:pt x="10575" y="20820"/>
                </a:cubicBezTo>
                <a:cubicBezTo>
                  <a:pt x="10303" y="20720"/>
                  <a:pt x="10066" y="20610"/>
                  <a:pt x="9984" y="20459"/>
                </a:cubicBezTo>
                <a:cubicBezTo>
                  <a:pt x="9936" y="20367"/>
                  <a:pt x="9913" y="20276"/>
                  <a:pt x="9996" y="20184"/>
                </a:cubicBezTo>
                <a:cubicBezTo>
                  <a:pt x="10055" y="20120"/>
                  <a:pt x="10090" y="20051"/>
                  <a:pt x="10126" y="19987"/>
                </a:cubicBezTo>
                <a:cubicBezTo>
                  <a:pt x="10208" y="19804"/>
                  <a:pt x="10279" y="19621"/>
                  <a:pt x="10350" y="19433"/>
                </a:cubicBezTo>
                <a:cubicBezTo>
                  <a:pt x="10397" y="19328"/>
                  <a:pt x="10468" y="19218"/>
                  <a:pt x="10445" y="19108"/>
                </a:cubicBezTo>
                <a:cubicBezTo>
                  <a:pt x="10374" y="18710"/>
                  <a:pt x="10326" y="18316"/>
                  <a:pt x="10303" y="17918"/>
                </a:cubicBezTo>
                <a:cubicBezTo>
                  <a:pt x="10291" y="17803"/>
                  <a:pt x="10232" y="17684"/>
                  <a:pt x="10161" y="17570"/>
                </a:cubicBezTo>
                <a:cubicBezTo>
                  <a:pt x="10102" y="17469"/>
                  <a:pt x="10007" y="17378"/>
                  <a:pt x="9925" y="17277"/>
                </a:cubicBezTo>
                <a:cubicBezTo>
                  <a:pt x="9854" y="17176"/>
                  <a:pt x="9771" y="17075"/>
                  <a:pt x="9712" y="16970"/>
                </a:cubicBezTo>
                <a:cubicBezTo>
                  <a:pt x="9677" y="16901"/>
                  <a:pt x="9653" y="16828"/>
                  <a:pt x="9665" y="16759"/>
                </a:cubicBezTo>
                <a:cubicBezTo>
                  <a:pt x="9665" y="16695"/>
                  <a:pt x="9712" y="16631"/>
                  <a:pt x="9724" y="16567"/>
                </a:cubicBezTo>
                <a:cubicBezTo>
                  <a:pt x="9759" y="16471"/>
                  <a:pt x="9807" y="16370"/>
                  <a:pt x="9818" y="16274"/>
                </a:cubicBezTo>
                <a:cubicBezTo>
                  <a:pt x="9830" y="16086"/>
                  <a:pt x="9830" y="15894"/>
                  <a:pt x="9830" y="15706"/>
                </a:cubicBezTo>
                <a:cubicBezTo>
                  <a:pt x="9830" y="15684"/>
                  <a:pt x="9842" y="15647"/>
                  <a:pt x="9877" y="15638"/>
                </a:cubicBezTo>
                <a:cubicBezTo>
                  <a:pt x="10066" y="15597"/>
                  <a:pt x="10055" y="15528"/>
                  <a:pt x="10078" y="15459"/>
                </a:cubicBezTo>
                <a:cubicBezTo>
                  <a:pt x="10090" y="15386"/>
                  <a:pt x="10114" y="15317"/>
                  <a:pt x="10149" y="15244"/>
                </a:cubicBezTo>
                <a:cubicBezTo>
                  <a:pt x="10421" y="14663"/>
                  <a:pt x="10681" y="14081"/>
                  <a:pt x="11118" y="13514"/>
                </a:cubicBezTo>
                <a:cubicBezTo>
                  <a:pt x="11201" y="13408"/>
                  <a:pt x="11272" y="13298"/>
                  <a:pt x="11343" y="13193"/>
                </a:cubicBezTo>
                <a:cubicBezTo>
                  <a:pt x="11366" y="13198"/>
                  <a:pt x="11390" y="13198"/>
                  <a:pt x="11414" y="13202"/>
                </a:cubicBezTo>
                <a:cubicBezTo>
                  <a:pt x="11378" y="13340"/>
                  <a:pt x="11343" y="13472"/>
                  <a:pt x="11295" y="13610"/>
                </a:cubicBezTo>
                <a:cubicBezTo>
                  <a:pt x="11154" y="14017"/>
                  <a:pt x="11024" y="14425"/>
                  <a:pt x="11071" y="14837"/>
                </a:cubicBezTo>
                <a:cubicBezTo>
                  <a:pt x="11083" y="14887"/>
                  <a:pt x="11118" y="14933"/>
                  <a:pt x="11106" y="14983"/>
                </a:cubicBezTo>
                <a:cubicBezTo>
                  <a:pt x="11083" y="15088"/>
                  <a:pt x="11024" y="15194"/>
                  <a:pt x="11000" y="15299"/>
                </a:cubicBezTo>
                <a:cubicBezTo>
                  <a:pt x="10988" y="15354"/>
                  <a:pt x="11000" y="15409"/>
                  <a:pt x="11012" y="15464"/>
                </a:cubicBezTo>
                <a:cubicBezTo>
                  <a:pt x="11059" y="15629"/>
                  <a:pt x="11118" y="15793"/>
                  <a:pt x="11142" y="15963"/>
                </a:cubicBezTo>
                <a:cubicBezTo>
                  <a:pt x="11165" y="16096"/>
                  <a:pt x="11130" y="16228"/>
                  <a:pt x="11142" y="16366"/>
                </a:cubicBezTo>
                <a:cubicBezTo>
                  <a:pt x="11177" y="16718"/>
                  <a:pt x="11213" y="17075"/>
                  <a:pt x="11248" y="17428"/>
                </a:cubicBezTo>
                <a:cubicBezTo>
                  <a:pt x="11260" y="17584"/>
                  <a:pt x="11295" y="17739"/>
                  <a:pt x="11319" y="17895"/>
                </a:cubicBezTo>
                <a:cubicBezTo>
                  <a:pt x="11319" y="17945"/>
                  <a:pt x="11319" y="17996"/>
                  <a:pt x="11284" y="18041"/>
                </a:cubicBezTo>
                <a:cubicBezTo>
                  <a:pt x="11165" y="18202"/>
                  <a:pt x="11047" y="18362"/>
                  <a:pt x="11035" y="18531"/>
                </a:cubicBezTo>
                <a:cubicBezTo>
                  <a:pt x="11012" y="18806"/>
                  <a:pt x="10917" y="19076"/>
                  <a:pt x="10870" y="19351"/>
                </a:cubicBezTo>
                <a:cubicBezTo>
                  <a:pt x="10823" y="19625"/>
                  <a:pt x="10764" y="19900"/>
                  <a:pt x="10527" y="20161"/>
                </a:cubicBezTo>
                <a:cubicBezTo>
                  <a:pt x="10397" y="20312"/>
                  <a:pt x="10468" y="20376"/>
                  <a:pt x="10835" y="20454"/>
                </a:cubicBezTo>
                <a:cubicBezTo>
                  <a:pt x="11059" y="20500"/>
                  <a:pt x="11295" y="20536"/>
                  <a:pt x="11532" y="20582"/>
                </a:cubicBezTo>
                <a:cubicBezTo>
                  <a:pt x="11697" y="20614"/>
                  <a:pt x="11874" y="20633"/>
                  <a:pt x="12063" y="20610"/>
                </a:cubicBezTo>
                <a:cubicBezTo>
                  <a:pt x="12241" y="20587"/>
                  <a:pt x="12406" y="20605"/>
                  <a:pt x="12512" y="20665"/>
                </a:cubicBezTo>
                <a:cubicBezTo>
                  <a:pt x="12607" y="20715"/>
                  <a:pt x="12701" y="20775"/>
                  <a:pt x="12796" y="20825"/>
                </a:cubicBezTo>
                <a:cubicBezTo>
                  <a:pt x="12867" y="20862"/>
                  <a:pt x="12950" y="20912"/>
                  <a:pt x="13056" y="20930"/>
                </a:cubicBezTo>
                <a:cubicBezTo>
                  <a:pt x="13481" y="21017"/>
                  <a:pt x="13954" y="21063"/>
                  <a:pt x="14438" y="21072"/>
                </a:cubicBezTo>
                <a:cubicBezTo>
                  <a:pt x="14899" y="21081"/>
                  <a:pt x="15372" y="21072"/>
                  <a:pt x="15833" y="21068"/>
                </a:cubicBezTo>
                <a:cubicBezTo>
                  <a:pt x="15986" y="21068"/>
                  <a:pt x="16152" y="21054"/>
                  <a:pt x="16305" y="21045"/>
                </a:cubicBezTo>
                <a:cubicBezTo>
                  <a:pt x="16494" y="21031"/>
                  <a:pt x="16565" y="20971"/>
                  <a:pt x="16459" y="20916"/>
                </a:cubicBezTo>
                <a:cubicBezTo>
                  <a:pt x="16353" y="20866"/>
                  <a:pt x="16329" y="20807"/>
                  <a:pt x="16258" y="20752"/>
                </a:cubicBezTo>
                <a:cubicBezTo>
                  <a:pt x="16199" y="20701"/>
                  <a:pt x="16116" y="20656"/>
                  <a:pt x="16010" y="20619"/>
                </a:cubicBezTo>
                <a:cubicBezTo>
                  <a:pt x="15868" y="20569"/>
                  <a:pt x="15715" y="20509"/>
                  <a:pt x="15526" y="20482"/>
                </a:cubicBezTo>
                <a:cubicBezTo>
                  <a:pt x="15147" y="20422"/>
                  <a:pt x="14887" y="20321"/>
                  <a:pt x="14758" y="20170"/>
                </a:cubicBezTo>
                <a:cubicBezTo>
                  <a:pt x="14758" y="20166"/>
                  <a:pt x="14746" y="20166"/>
                  <a:pt x="14746" y="20161"/>
                </a:cubicBezTo>
                <a:cubicBezTo>
                  <a:pt x="14651" y="20060"/>
                  <a:pt x="14545" y="19960"/>
                  <a:pt x="14474" y="19854"/>
                </a:cubicBezTo>
                <a:cubicBezTo>
                  <a:pt x="14391" y="19735"/>
                  <a:pt x="14368" y="19612"/>
                  <a:pt x="14297" y="19488"/>
                </a:cubicBezTo>
                <a:cubicBezTo>
                  <a:pt x="14238" y="19392"/>
                  <a:pt x="14202" y="19296"/>
                  <a:pt x="14368" y="19204"/>
                </a:cubicBezTo>
                <a:cubicBezTo>
                  <a:pt x="14438" y="19163"/>
                  <a:pt x="14438" y="19104"/>
                  <a:pt x="14462" y="19053"/>
                </a:cubicBezTo>
                <a:cubicBezTo>
                  <a:pt x="14521" y="18897"/>
                  <a:pt x="14568" y="18746"/>
                  <a:pt x="14616" y="18591"/>
                </a:cubicBezTo>
                <a:cubicBezTo>
                  <a:pt x="14651" y="18485"/>
                  <a:pt x="14710" y="18376"/>
                  <a:pt x="14734" y="18270"/>
                </a:cubicBezTo>
                <a:cubicBezTo>
                  <a:pt x="14781" y="18055"/>
                  <a:pt x="14817" y="17844"/>
                  <a:pt x="14852" y="17629"/>
                </a:cubicBezTo>
                <a:cubicBezTo>
                  <a:pt x="14852" y="17606"/>
                  <a:pt x="14864" y="17588"/>
                  <a:pt x="14876" y="17565"/>
                </a:cubicBezTo>
                <a:cubicBezTo>
                  <a:pt x="15006" y="17304"/>
                  <a:pt x="15077" y="17043"/>
                  <a:pt x="15124" y="16782"/>
                </a:cubicBezTo>
                <a:cubicBezTo>
                  <a:pt x="15136" y="16682"/>
                  <a:pt x="15171" y="16585"/>
                  <a:pt x="15183" y="16485"/>
                </a:cubicBezTo>
                <a:cubicBezTo>
                  <a:pt x="15195" y="16444"/>
                  <a:pt x="15183" y="16402"/>
                  <a:pt x="15171" y="16366"/>
                </a:cubicBezTo>
                <a:cubicBezTo>
                  <a:pt x="15159" y="16306"/>
                  <a:pt x="15112" y="16242"/>
                  <a:pt x="15112" y="16183"/>
                </a:cubicBezTo>
                <a:cubicBezTo>
                  <a:pt x="15100" y="16054"/>
                  <a:pt x="15100" y="15926"/>
                  <a:pt x="15112" y="15798"/>
                </a:cubicBezTo>
                <a:cubicBezTo>
                  <a:pt x="15124" y="15734"/>
                  <a:pt x="15159" y="15670"/>
                  <a:pt x="15195" y="15606"/>
                </a:cubicBezTo>
                <a:cubicBezTo>
                  <a:pt x="15218" y="15555"/>
                  <a:pt x="15277" y="15505"/>
                  <a:pt x="15289" y="15455"/>
                </a:cubicBezTo>
                <a:cubicBezTo>
                  <a:pt x="15337" y="15290"/>
                  <a:pt x="15360" y="15130"/>
                  <a:pt x="15396" y="14965"/>
                </a:cubicBezTo>
                <a:cubicBezTo>
                  <a:pt x="15396" y="14946"/>
                  <a:pt x="15407" y="14928"/>
                  <a:pt x="15419" y="14910"/>
                </a:cubicBezTo>
                <a:cubicBezTo>
                  <a:pt x="15478" y="14768"/>
                  <a:pt x="15526" y="14621"/>
                  <a:pt x="15585" y="14480"/>
                </a:cubicBezTo>
                <a:cubicBezTo>
                  <a:pt x="15632" y="14370"/>
                  <a:pt x="15667" y="14260"/>
                  <a:pt x="15726" y="14150"/>
                </a:cubicBezTo>
                <a:cubicBezTo>
                  <a:pt x="15786" y="14040"/>
                  <a:pt x="15892" y="13935"/>
                  <a:pt x="15880" y="13820"/>
                </a:cubicBezTo>
                <a:cubicBezTo>
                  <a:pt x="15880" y="13788"/>
                  <a:pt x="15892" y="13752"/>
                  <a:pt x="15904" y="13720"/>
                </a:cubicBezTo>
                <a:cubicBezTo>
                  <a:pt x="15963" y="13564"/>
                  <a:pt x="16010" y="13408"/>
                  <a:pt x="16069" y="13253"/>
                </a:cubicBezTo>
                <a:cubicBezTo>
                  <a:pt x="16093" y="13193"/>
                  <a:pt x="16116" y="13138"/>
                  <a:pt x="16140" y="13079"/>
                </a:cubicBezTo>
                <a:cubicBezTo>
                  <a:pt x="16175" y="12992"/>
                  <a:pt x="16235" y="12905"/>
                  <a:pt x="16258" y="12813"/>
                </a:cubicBezTo>
                <a:cubicBezTo>
                  <a:pt x="16317" y="12630"/>
                  <a:pt x="16447" y="12447"/>
                  <a:pt x="16388" y="12259"/>
                </a:cubicBezTo>
                <a:cubicBezTo>
                  <a:pt x="16388" y="12254"/>
                  <a:pt x="16388" y="12245"/>
                  <a:pt x="16400" y="12241"/>
                </a:cubicBezTo>
                <a:cubicBezTo>
                  <a:pt x="16412" y="12186"/>
                  <a:pt x="16494" y="12158"/>
                  <a:pt x="16636" y="12154"/>
                </a:cubicBezTo>
                <a:cubicBezTo>
                  <a:pt x="17085" y="12135"/>
                  <a:pt x="17487" y="12067"/>
                  <a:pt x="17842" y="11957"/>
                </a:cubicBezTo>
                <a:cubicBezTo>
                  <a:pt x="18066" y="11888"/>
                  <a:pt x="18267" y="11815"/>
                  <a:pt x="18208" y="11687"/>
                </a:cubicBezTo>
                <a:cubicBezTo>
                  <a:pt x="18172" y="11609"/>
                  <a:pt x="18172" y="11527"/>
                  <a:pt x="18149" y="11444"/>
                </a:cubicBezTo>
                <a:cubicBezTo>
                  <a:pt x="18137" y="11385"/>
                  <a:pt x="18125" y="11325"/>
                  <a:pt x="18125" y="11266"/>
                </a:cubicBezTo>
                <a:cubicBezTo>
                  <a:pt x="18090" y="10698"/>
                  <a:pt x="18184" y="10135"/>
                  <a:pt x="18031" y="9567"/>
                </a:cubicBezTo>
                <a:cubicBezTo>
                  <a:pt x="18019" y="9535"/>
                  <a:pt x="18031" y="9498"/>
                  <a:pt x="18031" y="9466"/>
                </a:cubicBezTo>
                <a:cubicBezTo>
                  <a:pt x="18031" y="9416"/>
                  <a:pt x="18066" y="9375"/>
                  <a:pt x="18172" y="9347"/>
                </a:cubicBezTo>
                <a:cubicBezTo>
                  <a:pt x="18314" y="9306"/>
                  <a:pt x="18421" y="9256"/>
                  <a:pt x="18468" y="9187"/>
                </a:cubicBezTo>
                <a:cubicBezTo>
                  <a:pt x="18515" y="9128"/>
                  <a:pt x="18610" y="9077"/>
                  <a:pt x="18692" y="9022"/>
                </a:cubicBezTo>
                <a:cubicBezTo>
                  <a:pt x="18940" y="8876"/>
                  <a:pt x="19200" y="8738"/>
                  <a:pt x="19437" y="8587"/>
                </a:cubicBezTo>
                <a:cubicBezTo>
                  <a:pt x="19567" y="8505"/>
                  <a:pt x="19638" y="8413"/>
                  <a:pt x="19756" y="8326"/>
                </a:cubicBezTo>
                <a:cubicBezTo>
                  <a:pt x="20146" y="8038"/>
                  <a:pt x="20547" y="7759"/>
                  <a:pt x="20914" y="7470"/>
                </a:cubicBezTo>
                <a:cubicBezTo>
                  <a:pt x="21044" y="7365"/>
                  <a:pt x="21162" y="7251"/>
                  <a:pt x="21186" y="7136"/>
                </a:cubicBezTo>
                <a:cubicBezTo>
                  <a:pt x="21209" y="6999"/>
                  <a:pt x="21292" y="6866"/>
                  <a:pt x="21363" y="6733"/>
                </a:cubicBezTo>
                <a:cubicBezTo>
                  <a:pt x="21469" y="6614"/>
                  <a:pt x="21540" y="6491"/>
                  <a:pt x="21410" y="6358"/>
                </a:cubicBezTo>
                <a:close/>
                <a:moveTo>
                  <a:pt x="4548" y="6948"/>
                </a:moveTo>
                <a:cubicBezTo>
                  <a:pt x="4548" y="6962"/>
                  <a:pt x="4489" y="6971"/>
                  <a:pt x="4466" y="6985"/>
                </a:cubicBezTo>
                <a:cubicBezTo>
                  <a:pt x="4442" y="6976"/>
                  <a:pt x="4395" y="6962"/>
                  <a:pt x="4395" y="6953"/>
                </a:cubicBezTo>
                <a:cubicBezTo>
                  <a:pt x="4359" y="6784"/>
                  <a:pt x="4064" y="6669"/>
                  <a:pt x="3875" y="6527"/>
                </a:cubicBezTo>
                <a:cubicBezTo>
                  <a:pt x="3851" y="6504"/>
                  <a:pt x="3804" y="6486"/>
                  <a:pt x="3768" y="6463"/>
                </a:cubicBezTo>
                <a:cubicBezTo>
                  <a:pt x="3721" y="6436"/>
                  <a:pt x="3721" y="6408"/>
                  <a:pt x="3780" y="6381"/>
                </a:cubicBezTo>
                <a:cubicBezTo>
                  <a:pt x="3910" y="6321"/>
                  <a:pt x="4028" y="6262"/>
                  <a:pt x="4170" y="6202"/>
                </a:cubicBezTo>
                <a:cubicBezTo>
                  <a:pt x="4312" y="6143"/>
                  <a:pt x="4383" y="6143"/>
                  <a:pt x="4466" y="6220"/>
                </a:cubicBezTo>
                <a:cubicBezTo>
                  <a:pt x="4537" y="6289"/>
                  <a:pt x="4572" y="6367"/>
                  <a:pt x="4596" y="6445"/>
                </a:cubicBezTo>
                <a:cubicBezTo>
                  <a:pt x="4619" y="6495"/>
                  <a:pt x="4596" y="6550"/>
                  <a:pt x="4596" y="6605"/>
                </a:cubicBezTo>
                <a:cubicBezTo>
                  <a:pt x="4607" y="6605"/>
                  <a:pt x="4619" y="6605"/>
                  <a:pt x="4643" y="6605"/>
                </a:cubicBezTo>
                <a:cubicBezTo>
                  <a:pt x="4607" y="6715"/>
                  <a:pt x="4584" y="6829"/>
                  <a:pt x="4548" y="6948"/>
                </a:cubicBezTo>
                <a:close/>
                <a:moveTo>
                  <a:pt x="7053" y="8070"/>
                </a:moveTo>
                <a:cubicBezTo>
                  <a:pt x="6994" y="8107"/>
                  <a:pt x="6923" y="8139"/>
                  <a:pt x="6852" y="8175"/>
                </a:cubicBezTo>
                <a:cubicBezTo>
                  <a:pt x="6522" y="8349"/>
                  <a:pt x="6191" y="8528"/>
                  <a:pt x="5872" y="8702"/>
                </a:cubicBezTo>
                <a:cubicBezTo>
                  <a:pt x="5836" y="8720"/>
                  <a:pt x="5836" y="8752"/>
                  <a:pt x="5824" y="8784"/>
                </a:cubicBezTo>
                <a:cubicBezTo>
                  <a:pt x="5683" y="8775"/>
                  <a:pt x="5541" y="8766"/>
                  <a:pt x="5340" y="8752"/>
                </a:cubicBezTo>
                <a:cubicBezTo>
                  <a:pt x="5482" y="8688"/>
                  <a:pt x="5588" y="8633"/>
                  <a:pt x="5694" y="8583"/>
                </a:cubicBezTo>
                <a:cubicBezTo>
                  <a:pt x="6073" y="8413"/>
                  <a:pt x="6451" y="8249"/>
                  <a:pt x="6829" y="8079"/>
                </a:cubicBezTo>
                <a:cubicBezTo>
                  <a:pt x="6864" y="8061"/>
                  <a:pt x="6912" y="8047"/>
                  <a:pt x="6947" y="8033"/>
                </a:cubicBezTo>
                <a:cubicBezTo>
                  <a:pt x="6971" y="8029"/>
                  <a:pt x="7018" y="8029"/>
                  <a:pt x="7030" y="8033"/>
                </a:cubicBezTo>
                <a:cubicBezTo>
                  <a:pt x="7053" y="8043"/>
                  <a:pt x="7065" y="8065"/>
                  <a:pt x="7053" y="8070"/>
                </a:cubicBezTo>
                <a:close/>
                <a:moveTo>
                  <a:pt x="10941" y="8990"/>
                </a:moveTo>
                <a:cubicBezTo>
                  <a:pt x="10941" y="8977"/>
                  <a:pt x="10941" y="8967"/>
                  <a:pt x="10953" y="8963"/>
                </a:cubicBezTo>
                <a:cubicBezTo>
                  <a:pt x="11165" y="8871"/>
                  <a:pt x="11165" y="8853"/>
                  <a:pt x="10917" y="8784"/>
                </a:cubicBezTo>
                <a:cubicBezTo>
                  <a:pt x="10515" y="8679"/>
                  <a:pt x="10137" y="8564"/>
                  <a:pt x="9712" y="8473"/>
                </a:cubicBezTo>
                <a:cubicBezTo>
                  <a:pt x="9310" y="8390"/>
                  <a:pt x="8873" y="8336"/>
                  <a:pt x="8459" y="8267"/>
                </a:cubicBezTo>
                <a:cubicBezTo>
                  <a:pt x="8318" y="8244"/>
                  <a:pt x="8176" y="8226"/>
                  <a:pt x="8046" y="8198"/>
                </a:cubicBezTo>
                <a:cubicBezTo>
                  <a:pt x="7833" y="8157"/>
                  <a:pt x="7621" y="8107"/>
                  <a:pt x="7408" y="8065"/>
                </a:cubicBezTo>
                <a:cubicBezTo>
                  <a:pt x="7183" y="8020"/>
                  <a:pt x="7172" y="7887"/>
                  <a:pt x="7384" y="7832"/>
                </a:cubicBezTo>
                <a:cubicBezTo>
                  <a:pt x="7455" y="7814"/>
                  <a:pt x="7538" y="7804"/>
                  <a:pt x="7585" y="7782"/>
                </a:cubicBezTo>
                <a:cubicBezTo>
                  <a:pt x="7644" y="7759"/>
                  <a:pt x="7668" y="7727"/>
                  <a:pt x="7703" y="7695"/>
                </a:cubicBezTo>
                <a:cubicBezTo>
                  <a:pt x="7751" y="7653"/>
                  <a:pt x="7762" y="7603"/>
                  <a:pt x="7821" y="7566"/>
                </a:cubicBezTo>
                <a:cubicBezTo>
                  <a:pt x="8081" y="7411"/>
                  <a:pt x="8389" y="7269"/>
                  <a:pt x="8743" y="7141"/>
                </a:cubicBezTo>
                <a:cubicBezTo>
                  <a:pt x="9216" y="6962"/>
                  <a:pt x="9487" y="6733"/>
                  <a:pt x="9688" y="6491"/>
                </a:cubicBezTo>
                <a:cubicBezTo>
                  <a:pt x="9996" y="6111"/>
                  <a:pt x="10126" y="5721"/>
                  <a:pt x="10102" y="5323"/>
                </a:cubicBezTo>
                <a:cubicBezTo>
                  <a:pt x="10078" y="4961"/>
                  <a:pt x="10090" y="4600"/>
                  <a:pt x="10078" y="4243"/>
                </a:cubicBezTo>
                <a:cubicBezTo>
                  <a:pt x="10066" y="4000"/>
                  <a:pt x="10031" y="3757"/>
                  <a:pt x="10007" y="3515"/>
                </a:cubicBezTo>
                <a:cubicBezTo>
                  <a:pt x="10007" y="3487"/>
                  <a:pt x="10007" y="3455"/>
                  <a:pt x="10007" y="3428"/>
                </a:cubicBezTo>
                <a:cubicBezTo>
                  <a:pt x="10031" y="3423"/>
                  <a:pt x="10055" y="3423"/>
                  <a:pt x="10066" y="3419"/>
                </a:cubicBezTo>
                <a:cubicBezTo>
                  <a:pt x="10256" y="3574"/>
                  <a:pt x="10433" y="3730"/>
                  <a:pt x="10622" y="3886"/>
                </a:cubicBezTo>
                <a:cubicBezTo>
                  <a:pt x="10634" y="3886"/>
                  <a:pt x="10645" y="3881"/>
                  <a:pt x="10657" y="3881"/>
                </a:cubicBezTo>
                <a:cubicBezTo>
                  <a:pt x="10586" y="3812"/>
                  <a:pt x="10504" y="3744"/>
                  <a:pt x="10433" y="3675"/>
                </a:cubicBezTo>
                <a:cubicBezTo>
                  <a:pt x="10350" y="3602"/>
                  <a:pt x="10291" y="3528"/>
                  <a:pt x="10185" y="3460"/>
                </a:cubicBezTo>
                <a:cubicBezTo>
                  <a:pt x="9948" y="3295"/>
                  <a:pt x="9960" y="3112"/>
                  <a:pt x="9972" y="2933"/>
                </a:cubicBezTo>
                <a:cubicBezTo>
                  <a:pt x="9972" y="2874"/>
                  <a:pt x="9984" y="2814"/>
                  <a:pt x="9996" y="2755"/>
                </a:cubicBezTo>
                <a:cubicBezTo>
                  <a:pt x="10007" y="2714"/>
                  <a:pt x="10031" y="2677"/>
                  <a:pt x="10043" y="2640"/>
                </a:cubicBezTo>
                <a:cubicBezTo>
                  <a:pt x="10066" y="2636"/>
                  <a:pt x="10078" y="2636"/>
                  <a:pt x="10102" y="2631"/>
                </a:cubicBezTo>
                <a:cubicBezTo>
                  <a:pt x="10244" y="2695"/>
                  <a:pt x="10386" y="2759"/>
                  <a:pt x="10539" y="2823"/>
                </a:cubicBezTo>
                <a:cubicBezTo>
                  <a:pt x="10740" y="2915"/>
                  <a:pt x="10917" y="3020"/>
                  <a:pt x="11248" y="3034"/>
                </a:cubicBezTo>
                <a:cubicBezTo>
                  <a:pt x="11603" y="3052"/>
                  <a:pt x="11780" y="3144"/>
                  <a:pt x="12004" y="3231"/>
                </a:cubicBezTo>
                <a:cubicBezTo>
                  <a:pt x="12087" y="3263"/>
                  <a:pt x="12123" y="3281"/>
                  <a:pt x="11993" y="3313"/>
                </a:cubicBezTo>
                <a:cubicBezTo>
                  <a:pt x="11874" y="3341"/>
                  <a:pt x="11780" y="3387"/>
                  <a:pt x="11697" y="3432"/>
                </a:cubicBezTo>
                <a:cubicBezTo>
                  <a:pt x="11473" y="3551"/>
                  <a:pt x="11260" y="3670"/>
                  <a:pt x="11071" y="3799"/>
                </a:cubicBezTo>
                <a:cubicBezTo>
                  <a:pt x="11201" y="3739"/>
                  <a:pt x="11331" y="3680"/>
                  <a:pt x="11449" y="3615"/>
                </a:cubicBezTo>
                <a:cubicBezTo>
                  <a:pt x="11520" y="3579"/>
                  <a:pt x="11567" y="3570"/>
                  <a:pt x="11638" y="3615"/>
                </a:cubicBezTo>
                <a:cubicBezTo>
                  <a:pt x="11733" y="3675"/>
                  <a:pt x="11839" y="3734"/>
                  <a:pt x="11756" y="3812"/>
                </a:cubicBezTo>
                <a:cubicBezTo>
                  <a:pt x="11248" y="4343"/>
                  <a:pt x="11189" y="4897"/>
                  <a:pt x="11213" y="5456"/>
                </a:cubicBezTo>
                <a:cubicBezTo>
                  <a:pt x="11248" y="6024"/>
                  <a:pt x="11248" y="6587"/>
                  <a:pt x="11295" y="7154"/>
                </a:cubicBezTo>
                <a:cubicBezTo>
                  <a:pt x="11331" y="7603"/>
                  <a:pt x="11378" y="8056"/>
                  <a:pt x="11437" y="8505"/>
                </a:cubicBezTo>
                <a:cubicBezTo>
                  <a:pt x="11437" y="8546"/>
                  <a:pt x="11484" y="8601"/>
                  <a:pt x="11555" y="8629"/>
                </a:cubicBezTo>
                <a:cubicBezTo>
                  <a:pt x="11910" y="8780"/>
                  <a:pt x="12276" y="8931"/>
                  <a:pt x="12642" y="9077"/>
                </a:cubicBezTo>
                <a:cubicBezTo>
                  <a:pt x="12690" y="9096"/>
                  <a:pt x="12737" y="9114"/>
                  <a:pt x="12772" y="9141"/>
                </a:cubicBezTo>
                <a:cubicBezTo>
                  <a:pt x="12111" y="9141"/>
                  <a:pt x="11520" y="9086"/>
                  <a:pt x="10941" y="8990"/>
                </a:cubicBezTo>
                <a:close/>
                <a:moveTo>
                  <a:pt x="15786" y="8010"/>
                </a:moveTo>
                <a:cubicBezTo>
                  <a:pt x="15774" y="8130"/>
                  <a:pt x="15726" y="8249"/>
                  <a:pt x="15738" y="8363"/>
                </a:cubicBezTo>
                <a:cubicBezTo>
                  <a:pt x="15738" y="8482"/>
                  <a:pt x="15632" y="8578"/>
                  <a:pt x="15419" y="8661"/>
                </a:cubicBezTo>
                <a:cubicBezTo>
                  <a:pt x="15159" y="8757"/>
                  <a:pt x="14899" y="8857"/>
                  <a:pt x="14651" y="8954"/>
                </a:cubicBezTo>
                <a:cubicBezTo>
                  <a:pt x="14521" y="9004"/>
                  <a:pt x="14427" y="9059"/>
                  <a:pt x="14427" y="9132"/>
                </a:cubicBezTo>
                <a:cubicBezTo>
                  <a:pt x="14427" y="9155"/>
                  <a:pt x="14368" y="9183"/>
                  <a:pt x="14308" y="9192"/>
                </a:cubicBezTo>
                <a:cubicBezTo>
                  <a:pt x="14238" y="9205"/>
                  <a:pt x="14155" y="9219"/>
                  <a:pt x="14084" y="9215"/>
                </a:cubicBezTo>
                <a:cubicBezTo>
                  <a:pt x="13694" y="9205"/>
                  <a:pt x="13304" y="9192"/>
                  <a:pt x="12879" y="9178"/>
                </a:cubicBezTo>
                <a:cubicBezTo>
                  <a:pt x="12926" y="9146"/>
                  <a:pt x="12950" y="9123"/>
                  <a:pt x="12985" y="9105"/>
                </a:cubicBezTo>
                <a:cubicBezTo>
                  <a:pt x="13304" y="8944"/>
                  <a:pt x="13635" y="8789"/>
                  <a:pt x="13966" y="8633"/>
                </a:cubicBezTo>
                <a:cubicBezTo>
                  <a:pt x="14060" y="8587"/>
                  <a:pt x="14108" y="8542"/>
                  <a:pt x="14096" y="8477"/>
                </a:cubicBezTo>
                <a:cubicBezTo>
                  <a:pt x="14072" y="8308"/>
                  <a:pt x="14049" y="8143"/>
                  <a:pt x="14025" y="7974"/>
                </a:cubicBezTo>
                <a:cubicBezTo>
                  <a:pt x="13989" y="7717"/>
                  <a:pt x="13978" y="7457"/>
                  <a:pt x="13930" y="7200"/>
                </a:cubicBezTo>
                <a:cubicBezTo>
                  <a:pt x="13883" y="6866"/>
                  <a:pt x="13824" y="6532"/>
                  <a:pt x="13753" y="6198"/>
                </a:cubicBezTo>
                <a:cubicBezTo>
                  <a:pt x="13682" y="5868"/>
                  <a:pt x="13600" y="5543"/>
                  <a:pt x="13493" y="5213"/>
                </a:cubicBezTo>
                <a:cubicBezTo>
                  <a:pt x="13363" y="4801"/>
                  <a:pt x="13210" y="4389"/>
                  <a:pt x="12784" y="4000"/>
                </a:cubicBezTo>
                <a:cubicBezTo>
                  <a:pt x="12678" y="3908"/>
                  <a:pt x="12619" y="3812"/>
                  <a:pt x="12560" y="3716"/>
                </a:cubicBezTo>
                <a:cubicBezTo>
                  <a:pt x="12548" y="3689"/>
                  <a:pt x="12572" y="3652"/>
                  <a:pt x="12619" y="3625"/>
                </a:cubicBezTo>
                <a:cubicBezTo>
                  <a:pt x="12666" y="3597"/>
                  <a:pt x="12749" y="3579"/>
                  <a:pt x="12843" y="3542"/>
                </a:cubicBezTo>
                <a:cubicBezTo>
                  <a:pt x="12961" y="3647"/>
                  <a:pt x="13068" y="3739"/>
                  <a:pt x="13174" y="3840"/>
                </a:cubicBezTo>
                <a:cubicBezTo>
                  <a:pt x="13127" y="3684"/>
                  <a:pt x="12784" y="3432"/>
                  <a:pt x="12501" y="3327"/>
                </a:cubicBezTo>
                <a:cubicBezTo>
                  <a:pt x="12359" y="3277"/>
                  <a:pt x="12359" y="3272"/>
                  <a:pt x="12512" y="3222"/>
                </a:cubicBezTo>
                <a:cubicBezTo>
                  <a:pt x="12737" y="3148"/>
                  <a:pt x="12961" y="3080"/>
                  <a:pt x="13162" y="3002"/>
                </a:cubicBezTo>
                <a:cubicBezTo>
                  <a:pt x="13363" y="2924"/>
                  <a:pt x="13505" y="2833"/>
                  <a:pt x="13517" y="2714"/>
                </a:cubicBezTo>
                <a:cubicBezTo>
                  <a:pt x="13517" y="2681"/>
                  <a:pt x="13552" y="2654"/>
                  <a:pt x="13588" y="2622"/>
                </a:cubicBezTo>
                <a:cubicBezTo>
                  <a:pt x="13706" y="2704"/>
                  <a:pt x="13836" y="2787"/>
                  <a:pt x="13812" y="2883"/>
                </a:cubicBezTo>
                <a:cubicBezTo>
                  <a:pt x="13765" y="3098"/>
                  <a:pt x="13706" y="3318"/>
                  <a:pt x="13647" y="3533"/>
                </a:cubicBezTo>
                <a:cubicBezTo>
                  <a:pt x="13635" y="3565"/>
                  <a:pt x="13623" y="3593"/>
                  <a:pt x="13659" y="3625"/>
                </a:cubicBezTo>
                <a:cubicBezTo>
                  <a:pt x="13741" y="3400"/>
                  <a:pt x="13812" y="3176"/>
                  <a:pt x="13895" y="2952"/>
                </a:cubicBezTo>
                <a:cubicBezTo>
                  <a:pt x="14190" y="3286"/>
                  <a:pt x="14509" y="3611"/>
                  <a:pt x="14639" y="3954"/>
                </a:cubicBezTo>
                <a:cubicBezTo>
                  <a:pt x="14734" y="4224"/>
                  <a:pt x="14958" y="4481"/>
                  <a:pt x="15147" y="4742"/>
                </a:cubicBezTo>
                <a:cubicBezTo>
                  <a:pt x="15301" y="4952"/>
                  <a:pt x="15384" y="5167"/>
                  <a:pt x="15372" y="5387"/>
                </a:cubicBezTo>
                <a:cubicBezTo>
                  <a:pt x="15348" y="5767"/>
                  <a:pt x="15455" y="6143"/>
                  <a:pt x="15667" y="6518"/>
                </a:cubicBezTo>
                <a:cubicBezTo>
                  <a:pt x="15726" y="6619"/>
                  <a:pt x="15726" y="6719"/>
                  <a:pt x="15750" y="6825"/>
                </a:cubicBezTo>
                <a:cubicBezTo>
                  <a:pt x="15786" y="6999"/>
                  <a:pt x="15845" y="7173"/>
                  <a:pt x="15845" y="7342"/>
                </a:cubicBezTo>
                <a:cubicBezTo>
                  <a:pt x="15845" y="7566"/>
                  <a:pt x="15809" y="7791"/>
                  <a:pt x="15786" y="8010"/>
                </a:cubicBezTo>
                <a:close/>
                <a:moveTo>
                  <a:pt x="17747" y="6165"/>
                </a:moveTo>
                <a:cubicBezTo>
                  <a:pt x="17771" y="6165"/>
                  <a:pt x="17782" y="6161"/>
                  <a:pt x="17806" y="6161"/>
                </a:cubicBezTo>
                <a:cubicBezTo>
                  <a:pt x="17830" y="6179"/>
                  <a:pt x="17853" y="6198"/>
                  <a:pt x="17865" y="6216"/>
                </a:cubicBezTo>
                <a:cubicBezTo>
                  <a:pt x="17877" y="6257"/>
                  <a:pt x="17877" y="6303"/>
                  <a:pt x="17877" y="6344"/>
                </a:cubicBezTo>
                <a:cubicBezTo>
                  <a:pt x="17853" y="6468"/>
                  <a:pt x="17912" y="6578"/>
                  <a:pt x="18149" y="6669"/>
                </a:cubicBezTo>
                <a:cubicBezTo>
                  <a:pt x="18291" y="6724"/>
                  <a:pt x="18291" y="6784"/>
                  <a:pt x="18231" y="6857"/>
                </a:cubicBezTo>
                <a:cubicBezTo>
                  <a:pt x="18137" y="6971"/>
                  <a:pt x="17948" y="7063"/>
                  <a:pt x="17771" y="7164"/>
                </a:cubicBezTo>
                <a:cubicBezTo>
                  <a:pt x="17676" y="6829"/>
                  <a:pt x="17664" y="6500"/>
                  <a:pt x="17747" y="6165"/>
                </a:cubicBezTo>
                <a:close/>
                <a:moveTo>
                  <a:pt x="18220" y="9013"/>
                </a:moveTo>
                <a:cubicBezTo>
                  <a:pt x="18125" y="9036"/>
                  <a:pt x="18090" y="9004"/>
                  <a:pt x="18054" y="8977"/>
                </a:cubicBezTo>
                <a:cubicBezTo>
                  <a:pt x="17759" y="8780"/>
                  <a:pt x="17428" y="8601"/>
                  <a:pt x="16932" y="8473"/>
                </a:cubicBezTo>
                <a:cubicBezTo>
                  <a:pt x="16790" y="8436"/>
                  <a:pt x="16636" y="8409"/>
                  <a:pt x="16494" y="8381"/>
                </a:cubicBezTo>
                <a:cubicBezTo>
                  <a:pt x="16424" y="8368"/>
                  <a:pt x="16353" y="8358"/>
                  <a:pt x="16282" y="8349"/>
                </a:cubicBezTo>
                <a:cubicBezTo>
                  <a:pt x="16282" y="8340"/>
                  <a:pt x="16294" y="8331"/>
                  <a:pt x="16294" y="8322"/>
                </a:cubicBezTo>
                <a:cubicBezTo>
                  <a:pt x="16365" y="8326"/>
                  <a:pt x="16435" y="8322"/>
                  <a:pt x="16506" y="8331"/>
                </a:cubicBezTo>
                <a:cubicBezTo>
                  <a:pt x="16873" y="8377"/>
                  <a:pt x="17227" y="8436"/>
                  <a:pt x="17487" y="8560"/>
                </a:cubicBezTo>
                <a:cubicBezTo>
                  <a:pt x="17712" y="8665"/>
                  <a:pt x="17960" y="8770"/>
                  <a:pt x="18196" y="8876"/>
                </a:cubicBezTo>
                <a:cubicBezTo>
                  <a:pt x="18231" y="8894"/>
                  <a:pt x="18255" y="8912"/>
                  <a:pt x="18279" y="8931"/>
                </a:cubicBezTo>
                <a:cubicBezTo>
                  <a:pt x="18314" y="8967"/>
                  <a:pt x="18302" y="8995"/>
                  <a:pt x="18220" y="9013"/>
                </a:cubicBezTo>
                <a:close/>
              </a:path>
            </a:pathLst>
          </a:cu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9" rIns="45719" anchor="ctr"/>
          <a:lstStyle/>
          <a:p>
            <a:pPr/>
          </a:p>
        </p:txBody>
      </p:sp>
      <p:sp>
        <p:nvSpPr>
          <p:cNvPr id="403" name="Pentagon 10"/>
          <p:cNvSpPr/>
          <p:nvPr/>
        </p:nvSpPr>
        <p:spPr>
          <a:xfrm>
            <a:off x="85604" y="3700155"/>
            <a:ext cx="782228" cy="33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B0D66C"/>
          </a:solidFill>
          <a:ln w="12700">
            <a:miter lim="400000"/>
          </a:ln>
        </p:spPr>
        <p:txBody>
          <a:bodyPr lIns="45719" rIns="45719" anchor="ctr"/>
          <a:lstStyle/>
          <a:p>
            <a:pPr algn="ctr">
              <a:defRPr sz="2700">
                <a:solidFill>
                  <a:srgbClr val="FFFFFF"/>
                </a:solidFill>
              </a:defRPr>
            </a:pPr>
          </a:p>
        </p:txBody>
      </p:sp>
      <p:sp>
        <p:nvSpPr>
          <p:cNvPr id="404" name="Pentagon 14"/>
          <p:cNvSpPr/>
          <p:nvPr/>
        </p:nvSpPr>
        <p:spPr>
          <a:xfrm>
            <a:off x="85604" y="4328324"/>
            <a:ext cx="782228" cy="336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FF870F"/>
          </a:solidFill>
          <a:ln w="12700">
            <a:miter lim="400000"/>
          </a:ln>
        </p:spPr>
        <p:txBody>
          <a:bodyPr lIns="45719" rIns="45719" anchor="ctr"/>
          <a:lstStyle/>
          <a:p>
            <a:pPr algn="ctr">
              <a:defRPr sz="2700">
                <a:solidFill>
                  <a:srgbClr val="FFFFFF"/>
                </a:solidFill>
              </a:defRPr>
            </a:pPr>
          </a:p>
        </p:txBody>
      </p:sp>
      <p:sp>
        <p:nvSpPr>
          <p:cNvPr id="405" name="Pentagon 16"/>
          <p:cNvSpPr/>
          <p:nvPr/>
        </p:nvSpPr>
        <p:spPr>
          <a:xfrm>
            <a:off x="92966" y="3071987"/>
            <a:ext cx="767504" cy="33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43" y="0"/>
                </a:lnTo>
                <a:lnTo>
                  <a:pt x="21600" y="10800"/>
                </a:lnTo>
                <a:lnTo>
                  <a:pt x="18843" y="21600"/>
                </a:lnTo>
                <a:lnTo>
                  <a:pt x="0" y="21600"/>
                </a:lnTo>
                <a:close/>
              </a:path>
            </a:pathLst>
          </a:custGeom>
          <a:solidFill>
            <a:srgbClr val="FBE034"/>
          </a:solidFill>
          <a:ln w="12700">
            <a:miter lim="400000"/>
          </a:ln>
        </p:spPr>
        <p:txBody>
          <a:bodyPr lIns="45719" rIns="45719" anchor="ctr"/>
          <a:lstStyle/>
          <a:p>
            <a:pPr algn="ctr">
              <a:defRPr sz="2700">
                <a:solidFill>
                  <a:srgbClr val="FFFFFF"/>
                </a:solidFill>
              </a:defRPr>
            </a:pPr>
          </a:p>
        </p:txBody>
      </p:sp>
      <p:sp>
        <p:nvSpPr>
          <p:cNvPr id="406" name="Important Key"/>
          <p:cNvSpPr txBox="1"/>
          <p:nvPr/>
        </p:nvSpPr>
        <p:spPr>
          <a:xfrm>
            <a:off x="3356463" y="517794"/>
            <a:ext cx="1828522"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Important Key  </a:t>
            </a:r>
          </a:p>
        </p:txBody>
      </p:sp>
      <p:sp>
        <p:nvSpPr>
          <p:cNvPr id="407" name="Realistic Income Plan"/>
          <p:cNvSpPr txBox="1"/>
          <p:nvPr/>
        </p:nvSpPr>
        <p:spPr>
          <a:xfrm>
            <a:off x="959906" y="1213429"/>
            <a:ext cx="2628838" cy="462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Realistic Income Plan </a:t>
            </a:r>
          </a:p>
        </p:txBody>
      </p:sp>
      <p:sp>
        <p:nvSpPr>
          <p:cNvPr id="408" name="High Quality and Result Oriented Product"/>
          <p:cNvSpPr txBox="1"/>
          <p:nvPr/>
        </p:nvSpPr>
        <p:spPr>
          <a:xfrm>
            <a:off x="920139" y="1800491"/>
            <a:ext cx="4784129"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High Quality and Result Oriented Product </a:t>
            </a:r>
          </a:p>
        </p:txBody>
      </p:sp>
      <p:sp>
        <p:nvSpPr>
          <p:cNvPr id="409" name="Ethical , Trusted &amp; 12 yrs Experienced Management"/>
          <p:cNvSpPr txBox="1"/>
          <p:nvPr/>
        </p:nvSpPr>
        <p:spPr>
          <a:xfrm>
            <a:off x="914731" y="2436239"/>
            <a:ext cx="6004307"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Ethical , Trusted &amp; 12 yrs Experienced Management </a:t>
            </a:r>
          </a:p>
        </p:txBody>
      </p:sp>
      <p:sp>
        <p:nvSpPr>
          <p:cNvPr id="410" name="No Hidden Terms Conditions"/>
          <p:cNvSpPr txBox="1"/>
          <p:nvPr/>
        </p:nvSpPr>
        <p:spPr>
          <a:xfrm>
            <a:off x="912854" y="3071987"/>
            <a:ext cx="3349233"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No Hidden Terms Conditions </a:t>
            </a:r>
          </a:p>
        </p:txBody>
      </p:sp>
      <p:sp>
        <p:nvSpPr>
          <p:cNvPr id="411" name="Instant Payout"/>
          <p:cNvSpPr txBox="1"/>
          <p:nvPr/>
        </p:nvSpPr>
        <p:spPr>
          <a:xfrm>
            <a:off x="891842" y="3659049"/>
            <a:ext cx="1846937"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Instant Payout  </a:t>
            </a:r>
          </a:p>
        </p:txBody>
      </p:sp>
      <p:sp>
        <p:nvSpPr>
          <p:cNvPr id="412" name="As Per Trend , Situation &amp; Futuristic Business Model"/>
          <p:cNvSpPr txBox="1"/>
          <p:nvPr/>
        </p:nvSpPr>
        <p:spPr>
          <a:xfrm>
            <a:off x="820815" y="4315624"/>
            <a:ext cx="6192140" cy="462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60000"/>
              </a:lnSpc>
              <a:defRPr sz="2900">
                <a:latin typeface="DIN Condensed"/>
                <a:ea typeface="DIN Condensed"/>
                <a:cs typeface="DIN Condensed"/>
                <a:sym typeface="DIN Condensed"/>
              </a:defRPr>
            </a:lvl1pPr>
          </a:lstStyle>
          <a:p>
            <a:pPr/>
            <a:r>
              <a:t>As Per Trend , Situation &amp; Futuristic Business Model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07"/>
                                        </p:tgtEl>
                                        <p:attrNameLst>
                                          <p:attrName>style.visibility</p:attrName>
                                        </p:attrNameLst>
                                      </p:cBhvr>
                                      <p:to>
                                        <p:strVal val="visible"/>
                                      </p:to>
                                    </p:set>
                                    <p:animEffect filter="fade" transition="in">
                                      <p:cBhvr>
                                        <p:cTn id="7" dur="9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08"/>
                                        </p:tgtEl>
                                        <p:attrNameLst>
                                          <p:attrName>style.visibility</p:attrName>
                                        </p:attrNameLst>
                                      </p:cBhvr>
                                      <p:to>
                                        <p:strVal val="visible"/>
                                      </p:to>
                                    </p:set>
                                    <p:animEffect filter="fade" transition="in">
                                      <p:cBhvr>
                                        <p:cTn id="12" dur="9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09"/>
                                        </p:tgtEl>
                                        <p:attrNameLst>
                                          <p:attrName>style.visibility</p:attrName>
                                        </p:attrNameLst>
                                      </p:cBhvr>
                                      <p:to>
                                        <p:strVal val="visible"/>
                                      </p:to>
                                    </p:set>
                                    <p:animEffect filter="fade" transition="in">
                                      <p:cBhvr>
                                        <p:cTn id="17" dur="900"/>
                                        <p:tgtEl>
                                          <p:spTgt spid="40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410"/>
                                        </p:tgtEl>
                                        <p:attrNameLst>
                                          <p:attrName>style.visibility</p:attrName>
                                        </p:attrNameLst>
                                      </p:cBhvr>
                                      <p:to>
                                        <p:strVal val="visible"/>
                                      </p:to>
                                    </p:set>
                                    <p:animEffect filter="fade" transition="in">
                                      <p:cBhvr>
                                        <p:cTn id="22" dur="900"/>
                                        <p:tgtEl>
                                          <p:spTgt spid="41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411"/>
                                        </p:tgtEl>
                                        <p:attrNameLst>
                                          <p:attrName>style.visibility</p:attrName>
                                        </p:attrNameLst>
                                      </p:cBhvr>
                                      <p:to>
                                        <p:strVal val="visible"/>
                                      </p:to>
                                    </p:set>
                                    <p:animEffect filter="fade" transition="in">
                                      <p:cBhvr>
                                        <p:cTn id="27" dur="900"/>
                                        <p:tgtEl>
                                          <p:spTgt spid="41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412"/>
                                        </p:tgtEl>
                                        <p:attrNameLst>
                                          <p:attrName>style.visibility</p:attrName>
                                        </p:attrNameLst>
                                      </p:cBhvr>
                                      <p:to>
                                        <p:strVal val="visible"/>
                                      </p:to>
                                    </p:set>
                                    <p:animEffect filter="fade" transition="in">
                                      <p:cBhvr>
                                        <p:cTn id="32" dur="9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2" grpId="6"/>
      <p:bldP build="whole" bldLvl="1" animBg="1" rev="0" advAuto="0" spid="408" grpId="2"/>
      <p:bldP build="whole" bldLvl="1" animBg="1" rev="0" advAuto="0" spid="410" grpId="4"/>
      <p:bldP build="whole" bldLvl="1" animBg="1" rev="0" advAuto="0" spid="411" grpId="5"/>
      <p:bldP build="whole" bldLvl="1" animBg="1" rev="0" advAuto="0" spid="409" grpId="3"/>
      <p:bldP build="whole" bldLvl="1" animBg="1" rev="0" advAuto="0" spid="40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4" name="logo .jpg" descr="logo .jpg"/>
          <p:cNvPicPr>
            <a:picLocks noChangeAspect="1"/>
          </p:cNvPicPr>
          <p:nvPr/>
        </p:nvPicPr>
        <p:blipFill>
          <a:blip r:embed="rId2">
            <a:extLst/>
          </a:blip>
          <a:stretch>
            <a:fillRect/>
          </a:stretch>
        </p:blipFill>
        <p:spPr>
          <a:xfrm>
            <a:off x="2055" y="-24208"/>
            <a:ext cx="949376" cy="937868"/>
          </a:xfrm>
          <a:prstGeom prst="rect">
            <a:avLst/>
          </a:prstGeom>
          <a:ln w="12700">
            <a:miter lim="400000"/>
          </a:ln>
        </p:spPr>
      </p:pic>
      <p:sp>
        <p:nvSpPr>
          <p:cNvPr id="415" name="Dream Inspire Global Private Limited."/>
          <p:cNvSpPr txBox="1"/>
          <p:nvPr/>
        </p:nvSpPr>
        <p:spPr>
          <a:xfrm>
            <a:off x="1623263" y="-7439"/>
            <a:ext cx="5547793"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600"/>
              <a:t>Dream Inspire Global Private Limited. </a:t>
            </a:r>
            <a:r>
              <a:t> </a:t>
            </a:r>
          </a:p>
        </p:txBody>
      </p:sp>
      <p:grpSp>
        <p:nvGrpSpPr>
          <p:cNvPr id="422" name="그룹 3"/>
          <p:cNvGrpSpPr/>
          <p:nvPr/>
        </p:nvGrpSpPr>
        <p:grpSpPr>
          <a:xfrm>
            <a:off x="26842" y="4930545"/>
            <a:ext cx="9054822" cy="112684"/>
            <a:chOff x="0" y="0"/>
            <a:chExt cx="9054820" cy="112683"/>
          </a:xfrm>
        </p:grpSpPr>
        <p:sp>
          <p:nvSpPr>
            <p:cNvPr id="416"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417"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8"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19"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0"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1"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429" name="그룹 3"/>
          <p:cNvGrpSpPr/>
          <p:nvPr/>
        </p:nvGrpSpPr>
        <p:grpSpPr>
          <a:xfrm>
            <a:off x="26842" y="891487"/>
            <a:ext cx="9054822" cy="112684"/>
            <a:chOff x="0" y="0"/>
            <a:chExt cx="9054820" cy="112683"/>
          </a:xfrm>
        </p:grpSpPr>
        <p:sp>
          <p:nvSpPr>
            <p:cNvPr id="423"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424"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5"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6"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7"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28"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
        <p:nvSpPr>
          <p:cNvPr id="430" name="Our Product Series"/>
          <p:cNvSpPr txBox="1"/>
          <p:nvPr/>
        </p:nvSpPr>
        <p:spPr>
          <a:xfrm>
            <a:off x="3327768" y="416172"/>
            <a:ext cx="2138782"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2500"/>
              <a:t>Our Product Series</a:t>
            </a:r>
            <a:r>
              <a:t> </a:t>
            </a:r>
            <a:r>
              <a:t> </a:t>
            </a:r>
          </a:p>
        </p:txBody>
      </p:sp>
      <p:grpSp>
        <p:nvGrpSpPr>
          <p:cNvPr id="433" name="Group"/>
          <p:cNvGrpSpPr/>
          <p:nvPr/>
        </p:nvGrpSpPr>
        <p:grpSpPr>
          <a:xfrm>
            <a:off x="157504" y="1165501"/>
            <a:ext cx="4162953" cy="1418745"/>
            <a:chOff x="0" y="0"/>
            <a:chExt cx="4162952" cy="1418744"/>
          </a:xfrm>
        </p:grpSpPr>
        <p:pic>
          <p:nvPicPr>
            <p:cNvPr id="431" name="1657602495038.jpeg" descr="1657602495038.jpeg"/>
            <p:cNvPicPr>
              <a:picLocks noChangeAspect="1"/>
            </p:cNvPicPr>
            <p:nvPr/>
          </p:nvPicPr>
          <p:blipFill>
            <a:blip r:embed="rId3">
              <a:extLst/>
            </a:blip>
            <a:srcRect l="0" t="0" r="0" b="0"/>
            <a:stretch>
              <a:fillRect/>
            </a:stretch>
          </p:blipFill>
          <p:spPr>
            <a:xfrm>
              <a:off x="0" y="0"/>
              <a:ext cx="2138677" cy="1349205"/>
            </a:xfrm>
            <a:prstGeom prst="rect">
              <a:avLst/>
            </a:prstGeom>
            <a:ln w="12700" cap="flat">
              <a:noFill/>
              <a:miter lim="400000"/>
            </a:ln>
            <a:effectLst/>
          </p:spPr>
        </p:pic>
        <p:sp>
          <p:nvSpPr>
            <p:cNvPr id="432" name="Daily Need…"/>
            <p:cNvSpPr txBox="1"/>
            <p:nvPr/>
          </p:nvSpPr>
          <p:spPr>
            <a:xfrm>
              <a:off x="2207076" y="352958"/>
              <a:ext cx="1955877" cy="10657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80000"/>
                </a:lnSpc>
                <a:defRPr sz="3800">
                  <a:latin typeface="DIN Condensed"/>
                  <a:ea typeface="DIN Condensed"/>
                  <a:cs typeface="DIN Condensed"/>
                  <a:sym typeface="DIN Condensed"/>
                </a:defRPr>
              </a:pPr>
              <a:r>
                <a:t>Daily Need  </a:t>
              </a:r>
            </a:p>
            <a:p>
              <a:pPr algn="ctr">
                <a:lnSpc>
                  <a:spcPct val="80000"/>
                </a:lnSpc>
                <a:defRPr sz="3800">
                  <a:latin typeface="DIN Condensed"/>
                  <a:ea typeface="DIN Condensed"/>
                  <a:cs typeface="DIN Condensed"/>
                  <a:sym typeface="DIN Condensed"/>
                </a:defRPr>
              </a:pPr>
              <a:r>
                <a:t>Product</a:t>
              </a:r>
            </a:p>
          </p:txBody>
        </p:sp>
      </p:grpSp>
      <p:grpSp>
        <p:nvGrpSpPr>
          <p:cNvPr id="436" name="Group"/>
          <p:cNvGrpSpPr/>
          <p:nvPr/>
        </p:nvGrpSpPr>
        <p:grpSpPr>
          <a:xfrm>
            <a:off x="4943918" y="2028153"/>
            <a:ext cx="4023848" cy="2537690"/>
            <a:chOff x="0" y="0"/>
            <a:chExt cx="4023846" cy="2537689"/>
          </a:xfrm>
        </p:grpSpPr>
        <p:pic>
          <p:nvPicPr>
            <p:cNvPr id="434" name="wepik-photo-mode-2022722-16315.jpeg" descr="wepik-photo-mode-2022722-16315.jpeg"/>
            <p:cNvPicPr>
              <a:picLocks noChangeAspect="1"/>
            </p:cNvPicPr>
            <p:nvPr/>
          </p:nvPicPr>
          <p:blipFill>
            <a:blip r:embed="rId4">
              <a:extLst/>
            </a:blip>
            <a:srcRect l="0" t="4624" r="0" b="0"/>
            <a:stretch>
              <a:fillRect/>
            </a:stretch>
          </p:blipFill>
          <p:spPr>
            <a:xfrm>
              <a:off x="0" y="0"/>
              <a:ext cx="4023847" cy="1878580"/>
            </a:xfrm>
            <a:prstGeom prst="rect">
              <a:avLst/>
            </a:prstGeom>
            <a:ln w="12700" cap="flat">
              <a:noFill/>
              <a:miter lim="400000"/>
            </a:ln>
            <a:effectLst/>
          </p:spPr>
        </p:pic>
        <p:sp>
          <p:nvSpPr>
            <p:cNvPr id="435" name="Organic Agro Products"/>
            <p:cNvSpPr txBox="1"/>
            <p:nvPr/>
          </p:nvSpPr>
          <p:spPr>
            <a:xfrm>
              <a:off x="277785" y="1958567"/>
              <a:ext cx="3468346" cy="5791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lnSpc>
                  <a:spcPct val="80000"/>
                </a:lnSpc>
                <a:defRPr sz="3800">
                  <a:latin typeface="DIN Condensed"/>
                  <a:ea typeface="DIN Condensed"/>
                  <a:cs typeface="DIN Condensed"/>
                  <a:sym typeface="DIN Condensed"/>
                </a:defRPr>
              </a:lvl1pPr>
            </a:lstStyle>
            <a:p>
              <a:pPr/>
              <a:r>
                <a:t>Organic Agro Products</a:t>
              </a:r>
            </a:p>
          </p:txBody>
        </p:sp>
      </p:grpSp>
      <p:grpSp>
        <p:nvGrpSpPr>
          <p:cNvPr id="443" name="Group"/>
          <p:cNvGrpSpPr/>
          <p:nvPr/>
        </p:nvGrpSpPr>
        <p:grpSpPr>
          <a:xfrm>
            <a:off x="53905" y="3038193"/>
            <a:ext cx="3922937" cy="1758115"/>
            <a:chOff x="0" y="0"/>
            <a:chExt cx="3922935" cy="1758114"/>
          </a:xfrm>
        </p:grpSpPr>
        <p:grpSp>
          <p:nvGrpSpPr>
            <p:cNvPr id="441" name="Group"/>
            <p:cNvGrpSpPr/>
            <p:nvPr/>
          </p:nvGrpSpPr>
          <p:grpSpPr>
            <a:xfrm>
              <a:off x="0" y="0"/>
              <a:ext cx="2611460" cy="1758114"/>
              <a:chOff x="0" y="0"/>
              <a:chExt cx="2611459" cy="1758113"/>
            </a:xfrm>
          </p:grpSpPr>
          <p:pic>
            <p:nvPicPr>
              <p:cNvPr id="437" name="NOW-2.jpeg" descr="NOW-2.jpeg"/>
              <p:cNvPicPr>
                <a:picLocks noChangeAspect="1"/>
              </p:cNvPicPr>
              <p:nvPr/>
            </p:nvPicPr>
            <p:blipFill>
              <a:blip r:embed="rId5">
                <a:extLst/>
              </a:blip>
              <a:srcRect l="0" t="6277" r="0" b="6277"/>
              <a:stretch>
                <a:fillRect/>
              </a:stretch>
            </p:blipFill>
            <p:spPr>
              <a:xfrm>
                <a:off x="88149" y="62521"/>
                <a:ext cx="2210899" cy="1620703"/>
              </a:xfrm>
              <a:prstGeom prst="rect">
                <a:avLst/>
              </a:prstGeom>
              <a:ln w="12700" cap="flat">
                <a:noFill/>
                <a:miter lim="400000"/>
              </a:ln>
              <a:effectLst/>
            </p:spPr>
          </p:pic>
          <p:pic>
            <p:nvPicPr>
              <p:cNvPr id="438" name="12121.png" descr="12121.png"/>
              <p:cNvPicPr>
                <a:picLocks noChangeAspect="1"/>
              </p:cNvPicPr>
              <p:nvPr/>
            </p:nvPicPr>
            <p:blipFill>
              <a:blip r:embed="rId6">
                <a:extLst/>
              </a:blip>
              <a:srcRect l="40069" t="85284" r="19193" b="0"/>
              <a:stretch>
                <a:fillRect/>
              </a:stretch>
            </p:blipFill>
            <p:spPr>
              <a:xfrm>
                <a:off x="1339271" y="1533948"/>
                <a:ext cx="1272189" cy="224166"/>
              </a:xfrm>
              <a:prstGeom prst="rect">
                <a:avLst/>
              </a:prstGeom>
              <a:ln w="12700" cap="flat">
                <a:noFill/>
                <a:miter lim="400000"/>
              </a:ln>
              <a:effectLst/>
            </p:spPr>
          </p:pic>
          <p:pic>
            <p:nvPicPr>
              <p:cNvPr id="439" name="12121.png" descr="12121.png"/>
              <p:cNvPicPr>
                <a:picLocks noChangeAspect="1"/>
              </p:cNvPicPr>
              <p:nvPr/>
            </p:nvPicPr>
            <p:blipFill>
              <a:blip r:embed="rId6">
                <a:extLst/>
              </a:blip>
              <a:srcRect l="40069" t="85284" r="19193" b="0"/>
              <a:stretch>
                <a:fillRect/>
              </a:stretch>
            </p:blipFill>
            <p:spPr>
              <a:xfrm>
                <a:off x="1863832" y="1062502"/>
                <a:ext cx="648147" cy="114207"/>
              </a:xfrm>
              <a:prstGeom prst="rect">
                <a:avLst/>
              </a:prstGeom>
              <a:ln w="12700" cap="flat">
                <a:noFill/>
                <a:miter lim="400000"/>
              </a:ln>
              <a:effectLst/>
            </p:spPr>
          </p:pic>
          <p:pic>
            <p:nvPicPr>
              <p:cNvPr id="440" name="12121.png" descr="12121.png"/>
              <p:cNvPicPr>
                <a:picLocks noChangeAspect="1"/>
              </p:cNvPicPr>
              <p:nvPr/>
            </p:nvPicPr>
            <p:blipFill>
              <a:blip r:embed="rId6">
                <a:extLst/>
              </a:blip>
              <a:srcRect l="40069" t="85284" r="19193" b="0"/>
              <a:stretch>
                <a:fillRect/>
              </a:stretch>
            </p:blipFill>
            <p:spPr>
              <a:xfrm>
                <a:off x="0" y="0"/>
                <a:ext cx="648146" cy="114207"/>
              </a:xfrm>
              <a:prstGeom prst="rect">
                <a:avLst/>
              </a:prstGeom>
              <a:ln w="12700" cap="flat">
                <a:noFill/>
                <a:miter lim="400000"/>
              </a:ln>
              <a:effectLst/>
            </p:spPr>
          </p:pic>
        </p:grpSp>
        <p:sp>
          <p:nvSpPr>
            <p:cNvPr id="442" name="Health…"/>
            <p:cNvSpPr txBox="1"/>
            <p:nvPr/>
          </p:nvSpPr>
          <p:spPr>
            <a:xfrm>
              <a:off x="2329009" y="121180"/>
              <a:ext cx="1593927" cy="1552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80000"/>
                </a:lnSpc>
                <a:defRPr sz="3800">
                  <a:latin typeface="DIN Condensed"/>
                  <a:ea typeface="DIN Condensed"/>
                  <a:cs typeface="DIN Condensed"/>
                  <a:sym typeface="DIN Condensed"/>
                </a:defRPr>
              </a:pPr>
              <a:r>
                <a:t>Health</a:t>
              </a:r>
            </a:p>
            <a:p>
              <a:pPr algn="ctr">
                <a:lnSpc>
                  <a:spcPct val="80000"/>
                </a:lnSpc>
                <a:defRPr sz="3800">
                  <a:latin typeface="DIN Condensed"/>
                  <a:ea typeface="DIN Condensed"/>
                  <a:cs typeface="DIN Condensed"/>
                  <a:sym typeface="DIN Condensed"/>
                </a:defRPr>
              </a:pPr>
              <a:r>
                <a:t>Ayurveda</a:t>
              </a:r>
            </a:p>
            <a:p>
              <a:pPr algn="ctr">
                <a:lnSpc>
                  <a:spcPct val="80000"/>
                </a:lnSpc>
                <a:defRPr sz="3800">
                  <a:latin typeface="DIN Condensed"/>
                  <a:ea typeface="DIN Condensed"/>
                  <a:cs typeface="DIN Condensed"/>
                  <a:sym typeface="DIN Condensed"/>
                </a:defRPr>
              </a:pPr>
              <a:r>
                <a:t>Product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33"/>
                                        </p:tgtEl>
                                        <p:attrNameLst>
                                          <p:attrName>style.visibility</p:attrName>
                                        </p:attrNameLst>
                                      </p:cBhvr>
                                      <p:to>
                                        <p:strVal val="visible"/>
                                      </p:to>
                                    </p:set>
                                    <p:animEffect filter="fade" transition="in">
                                      <p:cBhvr>
                                        <p:cTn id="7" dur="10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43"/>
                                        </p:tgtEl>
                                        <p:attrNameLst>
                                          <p:attrName>style.visibility</p:attrName>
                                        </p:attrNameLst>
                                      </p:cBhvr>
                                      <p:to>
                                        <p:strVal val="visible"/>
                                      </p:to>
                                    </p:set>
                                    <p:animEffect filter="fade" transition="in">
                                      <p:cBhvr>
                                        <p:cTn id="12" dur="900"/>
                                        <p:tgtEl>
                                          <p:spTgt spid="44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36"/>
                                        </p:tgtEl>
                                        <p:attrNameLst>
                                          <p:attrName>style.visibility</p:attrName>
                                        </p:attrNameLst>
                                      </p:cBhvr>
                                      <p:to>
                                        <p:strVal val="visible"/>
                                      </p:to>
                                    </p:set>
                                    <p:animEffect filter="fade" transition="in">
                                      <p:cBhvr>
                                        <p:cTn id="17" dur="8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1"/>
      <p:bldP build="whole" bldLvl="1" animBg="1" rev="0" advAuto="0" spid="443" grpId="2"/>
      <p:bldP build="whole" bldLvl="1" animBg="1" rev="0" advAuto="0" spid="436"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5" name="logo .jpg" descr="logo .jpg"/>
          <p:cNvPicPr>
            <a:picLocks noChangeAspect="1"/>
          </p:cNvPicPr>
          <p:nvPr/>
        </p:nvPicPr>
        <p:blipFill>
          <a:blip r:embed="rId2">
            <a:extLst/>
          </a:blip>
          <a:stretch>
            <a:fillRect/>
          </a:stretch>
        </p:blipFill>
        <p:spPr>
          <a:xfrm>
            <a:off x="2055" y="-24208"/>
            <a:ext cx="949376" cy="937868"/>
          </a:xfrm>
          <a:prstGeom prst="rect">
            <a:avLst/>
          </a:prstGeom>
          <a:ln w="12700">
            <a:miter lim="400000"/>
          </a:ln>
        </p:spPr>
      </p:pic>
      <p:sp>
        <p:nvSpPr>
          <p:cNvPr id="446" name="Dream Inspire Global Private Limited."/>
          <p:cNvSpPr txBox="1"/>
          <p:nvPr/>
        </p:nvSpPr>
        <p:spPr>
          <a:xfrm>
            <a:off x="1703553" y="196989"/>
            <a:ext cx="5547793"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600"/>
              <a:t>Dream Inspire Global Private Limited. </a:t>
            </a:r>
            <a:r>
              <a:t> </a:t>
            </a:r>
          </a:p>
        </p:txBody>
      </p:sp>
      <p:grpSp>
        <p:nvGrpSpPr>
          <p:cNvPr id="453" name="그룹 3"/>
          <p:cNvGrpSpPr/>
          <p:nvPr/>
        </p:nvGrpSpPr>
        <p:grpSpPr>
          <a:xfrm>
            <a:off x="26842" y="4930545"/>
            <a:ext cx="9054822" cy="112684"/>
            <a:chOff x="0" y="0"/>
            <a:chExt cx="9054820" cy="112683"/>
          </a:xfrm>
        </p:grpSpPr>
        <p:sp>
          <p:nvSpPr>
            <p:cNvPr id="447"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448"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49"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0"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1"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2"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460" name="그룹 3"/>
          <p:cNvGrpSpPr/>
          <p:nvPr/>
        </p:nvGrpSpPr>
        <p:grpSpPr>
          <a:xfrm>
            <a:off x="26842" y="891487"/>
            <a:ext cx="9054822" cy="112684"/>
            <a:chOff x="0" y="0"/>
            <a:chExt cx="9054820" cy="112683"/>
          </a:xfrm>
        </p:grpSpPr>
        <p:sp>
          <p:nvSpPr>
            <p:cNvPr id="454"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455"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6"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7"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8"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9"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467" name="Group"/>
          <p:cNvGrpSpPr/>
          <p:nvPr/>
        </p:nvGrpSpPr>
        <p:grpSpPr>
          <a:xfrm>
            <a:off x="6369675" y="1199950"/>
            <a:ext cx="2611461" cy="3525063"/>
            <a:chOff x="0" y="0"/>
            <a:chExt cx="2611459" cy="3525061"/>
          </a:xfrm>
        </p:grpSpPr>
        <p:grpSp>
          <p:nvGrpSpPr>
            <p:cNvPr id="465" name="Group"/>
            <p:cNvGrpSpPr/>
            <p:nvPr/>
          </p:nvGrpSpPr>
          <p:grpSpPr>
            <a:xfrm>
              <a:off x="0" y="0"/>
              <a:ext cx="2611460" cy="1758114"/>
              <a:chOff x="0" y="0"/>
              <a:chExt cx="2611459" cy="1758113"/>
            </a:xfrm>
          </p:grpSpPr>
          <p:pic>
            <p:nvPicPr>
              <p:cNvPr id="461" name="NOW-2.jpeg" descr="NOW-2.jpeg"/>
              <p:cNvPicPr>
                <a:picLocks noChangeAspect="1"/>
              </p:cNvPicPr>
              <p:nvPr/>
            </p:nvPicPr>
            <p:blipFill>
              <a:blip r:embed="rId3">
                <a:extLst/>
              </a:blip>
              <a:srcRect l="0" t="6277" r="0" b="6277"/>
              <a:stretch>
                <a:fillRect/>
              </a:stretch>
            </p:blipFill>
            <p:spPr>
              <a:xfrm>
                <a:off x="88149" y="62521"/>
                <a:ext cx="2210899" cy="1620703"/>
              </a:xfrm>
              <a:prstGeom prst="rect">
                <a:avLst/>
              </a:prstGeom>
              <a:ln w="12700" cap="flat">
                <a:noFill/>
                <a:miter lim="400000"/>
              </a:ln>
              <a:effectLst/>
            </p:spPr>
          </p:pic>
          <p:pic>
            <p:nvPicPr>
              <p:cNvPr id="462" name="12121.png" descr="12121.png"/>
              <p:cNvPicPr>
                <a:picLocks noChangeAspect="1"/>
              </p:cNvPicPr>
              <p:nvPr/>
            </p:nvPicPr>
            <p:blipFill>
              <a:blip r:embed="rId4">
                <a:extLst/>
              </a:blip>
              <a:srcRect l="40069" t="85284" r="19193" b="0"/>
              <a:stretch>
                <a:fillRect/>
              </a:stretch>
            </p:blipFill>
            <p:spPr>
              <a:xfrm>
                <a:off x="1339271" y="1533948"/>
                <a:ext cx="1272189" cy="224166"/>
              </a:xfrm>
              <a:prstGeom prst="rect">
                <a:avLst/>
              </a:prstGeom>
              <a:ln w="12700" cap="flat">
                <a:noFill/>
                <a:miter lim="400000"/>
              </a:ln>
              <a:effectLst/>
            </p:spPr>
          </p:pic>
          <p:pic>
            <p:nvPicPr>
              <p:cNvPr id="463" name="12121.png" descr="12121.png"/>
              <p:cNvPicPr>
                <a:picLocks noChangeAspect="1"/>
              </p:cNvPicPr>
              <p:nvPr/>
            </p:nvPicPr>
            <p:blipFill>
              <a:blip r:embed="rId4">
                <a:extLst/>
              </a:blip>
              <a:srcRect l="40069" t="85284" r="19193" b="0"/>
              <a:stretch>
                <a:fillRect/>
              </a:stretch>
            </p:blipFill>
            <p:spPr>
              <a:xfrm>
                <a:off x="1863832" y="1062502"/>
                <a:ext cx="648147" cy="114207"/>
              </a:xfrm>
              <a:prstGeom prst="rect">
                <a:avLst/>
              </a:prstGeom>
              <a:ln w="12700" cap="flat">
                <a:noFill/>
                <a:miter lim="400000"/>
              </a:ln>
              <a:effectLst/>
            </p:spPr>
          </p:pic>
          <p:pic>
            <p:nvPicPr>
              <p:cNvPr id="464" name="12121.png" descr="12121.png"/>
              <p:cNvPicPr>
                <a:picLocks noChangeAspect="1"/>
              </p:cNvPicPr>
              <p:nvPr/>
            </p:nvPicPr>
            <p:blipFill>
              <a:blip r:embed="rId4">
                <a:extLst/>
              </a:blip>
              <a:srcRect l="40069" t="85284" r="19193" b="0"/>
              <a:stretch>
                <a:fillRect/>
              </a:stretch>
            </p:blipFill>
            <p:spPr>
              <a:xfrm>
                <a:off x="0" y="0"/>
                <a:ext cx="648146" cy="114207"/>
              </a:xfrm>
              <a:prstGeom prst="rect">
                <a:avLst/>
              </a:prstGeom>
              <a:ln w="12700" cap="flat">
                <a:noFill/>
                <a:miter lim="400000"/>
              </a:ln>
              <a:effectLst/>
            </p:spPr>
          </p:pic>
        </p:grpSp>
        <p:sp>
          <p:nvSpPr>
            <p:cNvPr id="466" name="Health…"/>
            <p:cNvSpPr txBox="1"/>
            <p:nvPr/>
          </p:nvSpPr>
          <p:spPr>
            <a:xfrm>
              <a:off x="508766" y="1972612"/>
              <a:ext cx="1593927" cy="1552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80000"/>
                </a:lnSpc>
                <a:defRPr sz="3800">
                  <a:latin typeface="DIN Condensed"/>
                  <a:ea typeface="DIN Condensed"/>
                  <a:cs typeface="DIN Condensed"/>
                  <a:sym typeface="DIN Condensed"/>
                </a:defRPr>
              </a:pPr>
              <a:r>
                <a:t>Health</a:t>
              </a:r>
            </a:p>
            <a:p>
              <a:pPr algn="ctr">
                <a:lnSpc>
                  <a:spcPct val="80000"/>
                </a:lnSpc>
                <a:defRPr sz="3800">
                  <a:latin typeface="DIN Condensed"/>
                  <a:ea typeface="DIN Condensed"/>
                  <a:cs typeface="DIN Condensed"/>
                  <a:sym typeface="DIN Condensed"/>
                </a:defRPr>
              </a:pPr>
              <a:r>
                <a:t>Ayurveda</a:t>
              </a:r>
            </a:p>
            <a:p>
              <a:pPr algn="ctr">
                <a:lnSpc>
                  <a:spcPct val="80000"/>
                </a:lnSpc>
                <a:defRPr sz="3800">
                  <a:latin typeface="DIN Condensed"/>
                  <a:ea typeface="DIN Condensed"/>
                  <a:cs typeface="DIN Condensed"/>
                  <a:sym typeface="DIN Condensed"/>
                </a:defRPr>
              </a:pPr>
              <a:r>
                <a:t>Product</a:t>
              </a:r>
            </a:p>
          </p:txBody>
        </p:sp>
      </p:grpSp>
      <p:pic>
        <p:nvPicPr>
          <p:cNvPr id="468" name="ayush-certificate.jpeg" descr="ayush-certificate.jpeg"/>
          <p:cNvPicPr>
            <a:picLocks noChangeAspect="1"/>
          </p:cNvPicPr>
          <p:nvPr/>
        </p:nvPicPr>
        <p:blipFill>
          <a:blip r:embed="rId5">
            <a:extLst/>
          </a:blip>
          <a:srcRect l="5841" t="27968" r="10168" b="1851"/>
          <a:stretch>
            <a:fillRect/>
          </a:stretch>
        </p:blipFill>
        <p:spPr>
          <a:xfrm>
            <a:off x="3442" y="1589289"/>
            <a:ext cx="6504804" cy="3341181"/>
          </a:xfrm>
          <a:prstGeom prst="rect">
            <a:avLst/>
          </a:prstGeom>
          <a:ln w="12700">
            <a:miter lim="400000"/>
          </a:ln>
        </p:spPr>
      </p:pic>
      <p:sp>
        <p:nvSpPr>
          <p:cNvPr id="469" name="1) AYUSH APPROVED"/>
          <p:cNvSpPr txBox="1"/>
          <p:nvPr/>
        </p:nvSpPr>
        <p:spPr>
          <a:xfrm>
            <a:off x="1450870" y="1102060"/>
            <a:ext cx="3040965" cy="589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600"/>
              <a:t>1) AYUSH APPROVED</a:t>
            </a:r>
            <a:r>
              <a:t> </a:t>
            </a:r>
          </a:p>
        </p:txBody>
      </p:sp>
      <p:sp>
        <p:nvSpPr>
          <p:cNvPr id="470" name="2)"/>
          <p:cNvSpPr txBox="1"/>
          <p:nvPr/>
        </p:nvSpPr>
        <p:spPr>
          <a:xfrm>
            <a:off x="200277" y="1875052"/>
            <a:ext cx="552883" cy="5892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rPr sz="3600"/>
              <a:t>2) </a:t>
            </a:r>
            <a:r>
              <a:t> </a:t>
            </a:r>
          </a:p>
        </p:txBody>
      </p:sp>
      <p:sp>
        <p:nvSpPr>
          <p:cNvPr id="471" name="3)"/>
          <p:cNvSpPr txBox="1"/>
          <p:nvPr/>
        </p:nvSpPr>
        <p:spPr>
          <a:xfrm>
            <a:off x="3469790" y="1789232"/>
            <a:ext cx="567056"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t>3</a:t>
            </a:r>
            <a:r>
              <a:rPr sz="3600"/>
              <a:t>) </a:t>
            </a: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3" name="logo .jpg" descr="logo .jpg"/>
          <p:cNvPicPr>
            <a:picLocks noChangeAspect="1"/>
          </p:cNvPicPr>
          <p:nvPr/>
        </p:nvPicPr>
        <p:blipFill>
          <a:blip r:embed="rId2">
            <a:extLst/>
          </a:blip>
          <a:stretch>
            <a:fillRect/>
          </a:stretch>
        </p:blipFill>
        <p:spPr>
          <a:xfrm>
            <a:off x="2055" y="-24208"/>
            <a:ext cx="874508" cy="863908"/>
          </a:xfrm>
          <a:prstGeom prst="rect">
            <a:avLst/>
          </a:prstGeom>
          <a:ln w="12700">
            <a:miter lim="400000"/>
          </a:ln>
        </p:spPr>
      </p:pic>
      <p:sp>
        <p:nvSpPr>
          <p:cNvPr id="474" name="Dream Inspire Global Private Limited."/>
          <p:cNvSpPr txBox="1"/>
          <p:nvPr/>
        </p:nvSpPr>
        <p:spPr>
          <a:xfrm>
            <a:off x="1533034" y="150059"/>
            <a:ext cx="5993754"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t>Dream Inspire Global </a:t>
            </a:r>
            <a:r>
              <a:t>Private Limited.</a:t>
            </a:r>
            <a:r>
              <a:t> </a:t>
            </a:r>
            <a:r>
              <a:t> </a:t>
            </a:r>
          </a:p>
        </p:txBody>
      </p:sp>
      <p:grpSp>
        <p:nvGrpSpPr>
          <p:cNvPr id="481" name="그룹 3"/>
          <p:cNvGrpSpPr/>
          <p:nvPr/>
        </p:nvGrpSpPr>
        <p:grpSpPr>
          <a:xfrm>
            <a:off x="26842" y="4981345"/>
            <a:ext cx="9054822" cy="112684"/>
            <a:chOff x="0" y="0"/>
            <a:chExt cx="9054820" cy="112683"/>
          </a:xfrm>
        </p:grpSpPr>
        <p:sp>
          <p:nvSpPr>
            <p:cNvPr id="475"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476"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77"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78"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79"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80"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488" name="그룹 3"/>
          <p:cNvGrpSpPr/>
          <p:nvPr/>
        </p:nvGrpSpPr>
        <p:grpSpPr>
          <a:xfrm>
            <a:off x="26842" y="849680"/>
            <a:ext cx="9054822" cy="112684"/>
            <a:chOff x="0" y="0"/>
            <a:chExt cx="9054820" cy="112683"/>
          </a:xfrm>
        </p:grpSpPr>
        <p:sp>
          <p:nvSpPr>
            <p:cNvPr id="482"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483"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84"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85"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86"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87"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sp>
        <p:nvSpPr>
          <p:cNvPr id="489" name="Rounded Rectangle 1"/>
          <p:cNvSpPr txBox="1"/>
          <p:nvPr/>
        </p:nvSpPr>
        <p:spPr>
          <a:xfrm>
            <a:off x="-1682595" y="1011307"/>
            <a:ext cx="7084543" cy="66294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4500" u="sng">
                <a:latin typeface="DIN Condensed"/>
                <a:ea typeface="DIN Condensed"/>
                <a:cs typeface="DIN Condensed"/>
                <a:sym typeface="DIN Condensed"/>
              </a:defRPr>
            </a:lvl1pPr>
          </a:lstStyle>
          <a:p>
            <a:pPr/>
            <a:r>
              <a:t>How to Start ?</a:t>
            </a:r>
          </a:p>
        </p:txBody>
      </p:sp>
      <p:pic>
        <p:nvPicPr>
          <p:cNvPr id="490" name="12121.png" descr="12121.png"/>
          <p:cNvPicPr>
            <a:picLocks noChangeAspect="1"/>
          </p:cNvPicPr>
          <p:nvPr/>
        </p:nvPicPr>
        <p:blipFill>
          <a:blip r:embed="rId3">
            <a:extLst/>
          </a:blip>
          <a:srcRect l="53163" t="36444" r="6098" b="13612"/>
          <a:stretch>
            <a:fillRect/>
          </a:stretch>
        </p:blipFill>
        <p:spPr>
          <a:xfrm>
            <a:off x="3374273" y="2605436"/>
            <a:ext cx="2703278" cy="1616653"/>
          </a:xfrm>
          <a:prstGeom prst="rect">
            <a:avLst/>
          </a:prstGeom>
          <a:ln w="12700">
            <a:miter lim="400000"/>
          </a:ln>
        </p:spPr>
      </p:pic>
      <p:pic>
        <p:nvPicPr>
          <p:cNvPr id="491" name="12121.png" descr="12121.png"/>
          <p:cNvPicPr>
            <a:picLocks noChangeAspect="1"/>
          </p:cNvPicPr>
          <p:nvPr/>
        </p:nvPicPr>
        <p:blipFill>
          <a:blip r:embed="rId3">
            <a:extLst/>
          </a:blip>
          <a:srcRect l="6370" t="39077" r="56740" b="16000"/>
          <a:stretch>
            <a:fillRect/>
          </a:stretch>
        </p:blipFill>
        <p:spPr>
          <a:xfrm>
            <a:off x="4109923" y="1064762"/>
            <a:ext cx="2421306" cy="1438328"/>
          </a:xfrm>
          <a:prstGeom prst="rect">
            <a:avLst/>
          </a:prstGeom>
          <a:ln w="12700">
            <a:miter lim="400000"/>
          </a:ln>
        </p:spPr>
      </p:pic>
      <p:grpSp>
        <p:nvGrpSpPr>
          <p:cNvPr id="494" name="Rounded Rectangle 12"/>
          <p:cNvGrpSpPr/>
          <p:nvPr/>
        </p:nvGrpSpPr>
        <p:grpSpPr>
          <a:xfrm>
            <a:off x="384621" y="1641992"/>
            <a:ext cx="2703116" cy="1082542"/>
            <a:chOff x="0" y="0"/>
            <a:chExt cx="2703115" cy="1082541"/>
          </a:xfrm>
        </p:grpSpPr>
        <p:sp>
          <p:nvSpPr>
            <p:cNvPr id="492" name="Rounded Rectangle"/>
            <p:cNvSpPr/>
            <p:nvPr/>
          </p:nvSpPr>
          <p:spPr>
            <a:xfrm>
              <a:off x="0" y="0"/>
              <a:ext cx="2703116" cy="1082542"/>
            </a:xfrm>
            <a:prstGeom prst="roundRect">
              <a:avLst>
                <a:gd name="adj" fmla="val 16667"/>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493" name="REGISTER ONLINE"/>
            <p:cNvSpPr txBox="1"/>
            <p:nvPr/>
          </p:nvSpPr>
          <p:spPr>
            <a:xfrm>
              <a:off x="52845" y="94403"/>
              <a:ext cx="2597426" cy="8937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3300" u="sng">
                  <a:latin typeface="DIN Condensed"/>
                  <a:ea typeface="DIN Condensed"/>
                  <a:cs typeface="DIN Condensed"/>
                  <a:sym typeface="DIN Condensed"/>
                </a:defRPr>
              </a:lvl1pPr>
            </a:lstStyle>
            <a:p>
              <a:pPr/>
              <a:r>
                <a:t>REGISTER ONLINE</a:t>
              </a:r>
            </a:p>
          </p:txBody>
        </p:sp>
      </p:grpSp>
      <p:grpSp>
        <p:nvGrpSpPr>
          <p:cNvPr id="497" name="Rounded Rectangle 12"/>
          <p:cNvGrpSpPr/>
          <p:nvPr/>
        </p:nvGrpSpPr>
        <p:grpSpPr>
          <a:xfrm>
            <a:off x="565312" y="2789791"/>
            <a:ext cx="2341734" cy="937817"/>
            <a:chOff x="0" y="0"/>
            <a:chExt cx="2341733" cy="937815"/>
          </a:xfrm>
        </p:grpSpPr>
        <p:sp>
          <p:nvSpPr>
            <p:cNvPr id="495" name="Rounded Rectangle"/>
            <p:cNvSpPr/>
            <p:nvPr/>
          </p:nvSpPr>
          <p:spPr>
            <a:xfrm>
              <a:off x="0" y="0"/>
              <a:ext cx="2341734" cy="937816"/>
            </a:xfrm>
            <a:prstGeom prst="roundRect">
              <a:avLst>
                <a:gd name="adj" fmla="val 16667"/>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496" name="GET ID NUMBER"/>
            <p:cNvSpPr txBox="1"/>
            <p:nvPr/>
          </p:nvSpPr>
          <p:spPr>
            <a:xfrm>
              <a:off x="45780" y="81782"/>
              <a:ext cx="2250173" cy="7742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3300" u="sng">
                  <a:latin typeface="DIN Condensed"/>
                  <a:ea typeface="DIN Condensed"/>
                  <a:cs typeface="DIN Condensed"/>
                  <a:sym typeface="DIN Condensed"/>
                </a:defRPr>
              </a:lvl1pPr>
            </a:lstStyle>
            <a:p>
              <a:pPr/>
              <a:r>
                <a:t>GET ID NUMBER</a:t>
              </a:r>
            </a:p>
          </p:txBody>
        </p:sp>
      </p:grpSp>
      <p:grpSp>
        <p:nvGrpSpPr>
          <p:cNvPr id="500" name="Rounded Rectangle 12"/>
          <p:cNvGrpSpPr/>
          <p:nvPr/>
        </p:nvGrpSpPr>
        <p:grpSpPr>
          <a:xfrm>
            <a:off x="384621" y="3806855"/>
            <a:ext cx="2703116" cy="1082543"/>
            <a:chOff x="0" y="0"/>
            <a:chExt cx="2703115" cy="1082541"/>
          </a:xfrm>
        </p:grpSpPr>
        <p:sp>
          <p:nvSpPr>
            <p:cNvPr id="498" name="Rounded Rectangle"/>
            <p:cNvSpPr/>
            <p:nvPr/>
          </p:nvSpPr>
          <p:spPr>
            <a:xfrm>
              <a:off x="0" y="0"/>
              <a:ext cx="2703116" cy="1082542"/>
            </a:xfrm>
            <a:prstGeom prst="roundRect">
              <a:avLst>
                <a:gd name="adj" fmla="val 16667"/>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499" name="Buy Products…"/>
            <p:cNvSpPr txBox="1"/>
            <p:nvPr/>
          </p:nvSpPr>
          <p:spPr>
            <a:xfrm>
              <a:off x="52845" y="75118"/>
              <a:ext cx="2597426" cy="913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defRPr sz="3300" u="sng">
                  <a:latin typeface="DIN Condensed"/>
                  <a:ea typeface="DIN Condensed"/>
                  <a:cs typeface="DIN Condensed"/>
                  <a:sym typeface="DIN Condensed"/>
                </a:defRPr>
              </a:pPr>
              <a:r>
                <a:t>Buy Products </a:t>
              </a:r>
            </a:p>
            <a:p>
              <a:pPr algn="ctr">
                <a:defRPr sz="3300" u="sng">
                  <a:latin typeface="DIN Condensed"/>
                  <a:ea typeface="DIN Condensed"/>
                  <a:cs typeface="DIN Condensed"/>
                  <a:sym typeface="DIN Condensed"/>
                </a:defRPr>
              </a:pPr>
              <a:r>
                <a:t>Online and offline</a:t>
              </a:r>
            </a:p>
          </p:txBody>
        </p:sp>
      </p:grpSp>
      <p:grpSp>
        <p:nvGrpSpPr>
          <p:cNvPr id="503" name="Rounded Rectangle 12"/>
          <p:cNvGrpSpPr/>
          <p:nvPr/>
        </p:nvGrpSpPr>
        <p:grpSpPr>
          <a:xfrm>
            <a:off x="6363926" y="3806855"/>
            <a:ext cx="2703116" cy="1082543"/>
            <a:chOff x="0" y="0"/>
            <a:chExt cx="2703115" cy="1082541"/>
          </a:xfrm>
        </p:grpSpPr>
        <p:sp>
          <p:nvSpPr>
            <p:cNvPr id="501" name="Rounded Rectangle"/>
            <p:cNvSpPr/>
            <p:nvPr/>
          </p:nvSpPr>
          <p:spPr>
            <a:xfrm>
              <a:off x="0" y="0"/>
              <a:ext cx="2703116" cy="1082542"/>
            </a:xfrm>
            <a:prstGeom prst="roundRect">
              <a:avLst>
                <a:gd name="adj" fmla="val 16667"/>
              </a:avLst>
            </a:prstGeom>
            <a:solidFill>
              <a:schemeClr val="accent1"/>
            </a:solidFill>
            <a:ln w="25400" cap="flat">
              <a:solidFill>
                <a:srgbClr val="09999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a:solidFill>
                    <a:srgbClr val="FFFFFF"/>
                  </a:solidFill>
                </a:defRPr>
              </a:pPr>
            </a:p>
          </p:txBody>
        </p:sp>
        <p:sp>
          <p:nvSpPr>
            <p:cNvPr id="502" name="Passbook / Cancel…"/>
            <p:cNvSpPr txBox="1"/>
            <p:nvPr/>
          </p:nvSpPr>
          <p:spPr>
            <a:xfrm>
              <a:off x="52845" y="8089"/>
              <a:ext cx="2597426" cy="1066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defRPr sz="3300" u="sng">
                  <a:latin typeface="DIN Condensed"/>
                  <a:ea typeface="DIN Condensed"/>
                  <a:cs typeface="DIN Condensed"/>
                  <a:sym typeface="DIN Condensed"/>
                </a:defRPr>
              </a:pPr>
              <a:r>
                <a:t>Passbook / Cancel </a:t>
              </a:r>
            </a:p>
            <a:p>
              <a:pPr algn="ctr">
                <a:defRPr sz="3300" u="sng">
                  <a:latin typeface="DIN Condensed"/>
                  <a:ea typeface="DIN Condensed"/>
                  <a:cs typeface="DIN Condensed"/>
                  <a:sym typeface="DIN Condensed"/>
                </a:defRPr>
              </a:pPr>
              <a:r>
                <a:t>Cheque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1000"/>
                                  </p:stCondLst>
                                  <p:iterate type="el" backwards="0">
                                    <p:tmAbs val="0"/>
                                  </p:iterate>
                                  <p:childTnLst>
                                    <p:set>
                                      <p:cBhvr>
                                        <p:cTn id="6" fill="hold"/>
                                        <p:tgtEl>
                                          <p:spTgt spid="494"/>
                                        </p:tgtEl>
                                        <p:attrNameLst>
                                          <p:attrName>style.visibility</p:attrName>
                                        </p:attrNameLst>
                                      </p:cBhvr>
                                      <p:to>
                                        <p:strVal val="visible"/>
                                      </p:to>
                                    </p:set>
                                    <p:animEffect filter="blinds(horizontal)" transition="in">
                                      <p:cBhvr>
                                        <p:cTn id="7" dur="500"/>
                                        <p:tgtEl>
                                          <p:spTgt spid="494"/>
                                        </p:tgtEl>
                                      </p:cBhvr>
                                    </p:animEffect>
                                  </p:childTnLst>
                                </p:cTn>
                              </p:par>
                            </p:childTnLst>
                          </p:cTn>
                        </p:par>
                        <p:par>
                          <p:cTn id="8" fill="hold">
                            <p:stCondLst>
                              <p:cond delay="1500"/>
                            </p:stCondLst>
                            <p:childTnLst>
                              <p:par>
                                <p:cTn id="9" presetClass="entr" nodeType="afterEffect" presetSubtype="10" presetID="3" grpId="2" fill="hold">
                                  <p:stCondLst>
                                    <p:cond delay="1000"/>
                                  </p:stCondLst>
                                  <p:iterate type="el" backwards="0">
                                    <p:tmAbs val="0"/>
                                  </p:iterate>
                                  <p:childTnLst>
                                    <p:set>
                                      <p:cBhvr>
                                        <p:cTn id="10" fill="hold"/>
                                        <p:tgtEl>
                                          <p:spTgt spid="497"/>
                                        </p:tgtEl>
                                        <p:attrNameLst>
                                          <p:attrName>style.visibility</p:attrName>
                                        </p:attrNameLst>
                                      </p:cBhvr>
                                      <p:to>
                                        <p:strVal val="visible"/>
                                      </p:to>
                                    </p:set>
                                    <p:animEffect filter="blinds(horizontal)" transition="in">
                                      <p:cBhvr>
                                        <p:cTn id="11" dur="500"/>
                                        <p:tgtEl>
                                          <p:spTgt spid="497"/>
                                        </p:tgtEl>
                                      </p:cBhvr>
                                    </p:animEffect>
                                  </p:childTnLst>
                                </p:cTn>
                              </p:par>
                            </p:childTnLst>
                          </p:cTn>
                        </p:par>
                        <p:par>
                          <p:cTn id="12" fill="hold">
                            <p:stCondLst>
                              <p:cond delay="3000"/>
                            </p:stCondLst>
                            <p:childTnLst>
                              <p:par>
                                <p:cTn id="13" presetClass="entr" nodeType="afterEffect" presetSubtype="10" presetID="3" grpId="3" fill="hold">
                                  <p:stCondLst>
                                    <p:cond delay="1000"/>
                                  </p:stCondLst>
                                  <p:iterate type="el" backwards="0">
                                    <p:tmAbs val="0"/>
                                  </p:iterate>
                                  <p:childTnLst>
                                    <p:set>
                                      <p:cBhvr>
                                        <p:cTn id="14" fill="hold"/>
                                        <p:tgtEl>
                                          <p:spTgt spid="500"/>
                                        </p:tgtEl>
                                        <p:attrNameLst>
                                          <p:attrName>style.visibility</p:attrName>
                                        </p:attrNameLst>
                                      </p:cBhvr>
                                      <p:to>
                                        <p:strVal val="visible"/>
                                      </p:to>
                                    </p:set>
                                    <p:animEffect filter="blinds(horizontal)" transition="in">
                                      <p:cBhvr>
                                        <p:cTn id="15" dur="500"/>
                                        <p:tgtEl>
                                          <p:spTgt spid="500"/>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491"/>
                                        </p:tgtEl>
                                        <p:attrNameLst>
                                          <p:attrName>style.visibility</p:attrName>
                                        </p:attrNameLst>
                                      </p:cBhvr>
                                      <p:to>
                                        <p:strVal val="visible"/>
                                      </p:to>
                                    </p:set>
                                    <p:animEffect filter="wipe(left)" transition="in">
                                      <p:cBhvr>
                                        <p:cTn id="20" dur="500"/>
                                        <p:tgtEl>
                                          <p:spTgt spid="491"/>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490"/>
                                        </p:tgtEl>
                                        <p:attrNameLst>
                                          <p:attrName>style.visibility</p:attrName>
                                        </p:attrNameLst>
                                      </p:cBhvr>
                                      <p:to>
                                        <p:strVal val="visible"/>
                                      </p:to>
                                    </p:set>
                                    <p:animEffect filter="wipe(left)" transition="in">
                                      <p:cBhvr>
                                        <p:cTn id="25" dur="500"/>
                                        <p:tgtEl>
                                          <p:spTgt spid="490"/>
                                        </p:tgtEl>
                                      </p:cBhvr>
                                    </p:animEffect>
                                  </p:childTnLst>
                                </p:cTn>
                              </p:par>
                            </p:childTnLst>
                          </p:cTn>
                        </p:par>
                        <p:par>
                          <p:cTn id="26" fill="hold">
                            <p:stCondLst>
                              <p:cond delay="500"/>
                            </p:stCondLst>
                            <p:childTnLst>
                              <p:par>
                                <p:cTn id="27" presetClass="entr" nodeType="afterEffect" presetID="10" grpId="6" fill="hold">
                                  <p:stCondLst>
                                    <p:cond delay="1000"/>
                                  </p:stCondLst>
                                  <p:iterate type="el" backwards="0">
                                    <p:tmAbs val="0"/>
                                  </p:iterate>
                                  <p:childTnLst>
                                    <p:set>
                                      <p:cBhvr>
                                        <p:cTn id="28" fill="hold"/>
                                        <p:tgtEl>
                                          <p:spTgt spid="503"/>
                                        </p:tgtEl>
                                        <p:attrNameLst>
                                          <p:attrName>style.visibility</p:attrName>
                                        </p:attrNameLst>
                                      </p:cBhvr>
                                      <p:to>
                                        <p:strVal val="visible"/>
                                      </p:to>
                                    </p:set>
                                    <p:animEffect filter="fade" transition="in">
                                      <p:cBhvr>
                                        <p:cTn id="29" dur="5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1" grpId="4"/>
      <p:bldP build="whole" bldLvl="1" animBg="1" rev="0" advAuto="0" spid="490" grpId="5"/>
      <p:bldP build="whole" bldLvl="1" animBg="1" rev="0" advAuto="0" spid="500" grpId="3"/>
      <p:bldP build="whole" bldLvl="1" animBg="1" rev="0" advAuto="0" spid="503" grpId="6"/>
      <p:bldP build="whole" bldLvl="1" animBg="1" rev="0" advAuto="0" spid="497" grpId="2"/>
      <p:bldP build="whole" bldLvl="1" animBg="1" rev="0" advAuto="0" spid="49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5" name="logo .jpg" descr="logo .jpg"/>
          <p:cNvPicPr>
            <a:picLocks noChangeAspect="1"/>
          </p:cNvPicPr>
          <p:nvPr/>
        </p:nvPicPr>
        <p:blipFill>
          <a:blip r:embed="rId2">
            <a:extLst/>
          </a:blip>
          <a:stretch>
            <a:fillRect/>
          </a:stretch>
        </p:blipFill>
        <p:spPr>
          <a:xfrm>
            <a:off x="2055" y="-24208"/>
            <a:ext cx="874508" cy="863908"/>
          </a:xfrm>
          <a:prstGeom prst="rect">
            <a:avLst/>
          </a:prstGeom>
          <a:ln w="12700">
            <a:miter lim="400000"/>
          </a:ln>
        </p:spPr>
      </p:pic>
      <p:sp>
        <p:nvSpPr>
          <p:cNvPr id="506" name="Dream Inspire Global Private Limited."/>
          <p:cNvSpPr txBox="1"/>
          <p:nvPr/>
        </p:nvSpPr>
        <p:spPr>
          <a:xfrm>
            <a:off x="1533034" y="150059"/>
            <a:ext cx="5993754" cy="5892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lnSpc>
                <a:spcPct val="60000"/>
              </a:lnSpc>
              <a:defRPr sz="3900">
                <a:latin typeface="DIN Condensed"/>
                <a:ea typeface="DIN Condensed"/>
                <a:cs typeface="DIN Condensed"/>
                <a:sym typeface="DIN Condensed"/>
              </a:defRPr>
            </a:pPr>
            <a:r>
              <a:t>Dream Inspire Global </a:t>
            </a:r>
            <a:r>
              <a:t>Private Limited.</a:t>
            </a:r>
            <a:r>
              <a:t> </a:t>
            </a:r>
            <a:r>
              <a:t> </a:t>
            </a:r>
          </a:p>
        </p:txBody>
      </p:sp>
      <p:grpSp>
        <p:nvGrpSpPr>
          <p:cNvPr id="513" name="그룹 3"/>
          <p:cNvGrpSpPr/>
          <p:nvPr/>
        </p:nvGrpSpPr>
        <p:grpSpPr>
          <a:xfrm>
            <a:off x="26842" y="4981345"/>
            <a:ext cx="9054822" cy="112684"/>
            <a:chOff x="0" y="0"/>
            <a:chExt cx="9054820" cy="112683"/>
          </a:xfrm>
        </p:grpSpPr>
        <p:sp>
          <p:nvSpPr>
            <p:cNvPr id="507"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508"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09"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0"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1"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2"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520" name="그룹 3"/>
          <p:cNvGrpSpPr/>
          <p:nvPr/>
        </p:nvGrpSpPr>
        <p:grpSpPr>
          <a:xfrm>
            <a:off x="26842" y="849680"/>
            <a:ext cx="9054822" cy="112684"/>
            <a:chOff x="0" y="0"/>
            <a:chExt cx="9054820" cy="112683"/>
          </a:xfrm>
        </p:grpSpPr>
        <p:sp>
          <p:nvSpPr>
            <p:cNvPr id="514" name="Rectangle 3"/>
            <p:cNvSpPr/>
            <p:nvPr/>
          </p:nvSpPr>
          <p:spPr>
            <a:xfrm>
              <a:off x="1512217" y="286"/>
              <a:ext cx="1517135" cy="112398"/>
            </a:xfrm>
            <a:prstGeom prst="rect">
              <a:avLst/>
            </a:prstGeom>
            <a:solidFill>
              <a:srgbClr val="FF8853"/>
            </a:solidFill>
            <a:ln w="12700" cap="flat">
              <a:noFill/>
              <a:miter lim="400000"/>
            </a:ln>
            <a:effectLst/>
          </p:spPr>
          <p:txBody>
            <a:bodyPr wrap="square" lIns="45719" tIns="45719" rIns="45719" bIns="45719" numCol="1" anchor="ctr">
              <a:noAutofit/>
            </a:bodyPr>
            <a:lstStyle/>
            <a:p>
              <a:pPr algn="ctr">
                <a:defRPr>
                  <a:solidFill>
                    <a:srgbClr val="666666"/>
                  </a:solidFill>
                </a:defRPr>
              </a:pPr>
            </a:p>
          </p:txBody>
        </p:sp>
        <p:sp>
          <p:nvSpPr>
            <p:cNvPr id="515" name="Rectangle 4"/>
            <p:cNvSpPr/>
            <p:nvPr/>
          </p:nvSpPr>
          <p:spPr>
            <a:xfrm>
              <a:off x="3024435" y="286"/>
              <a:ext cx="1517134" cy="112398"/>
            </a:xfrm>
            <a:prstGeom prst="rect">
              <a:avLst/>
            </a:prstGeom>
            <a:solidFill>
              <a:srgbClr val="F0D1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6" name="Rectangle 5"/>
            <p:cNvSpPr/>
            <p:nvPr/>
          </p:nvSpPr>
          <p:spPr>
            <a:xfrm>
              <a:off x="4536653" y="286"/>
              <a:ext cx="1517134" cy="112398"/>
            </a:xfrm>
            <a:prstGeom prst="rect">
              <a:avLst/>
            </a:prstGeom>
            <a:solidFill>
              <a:srgbClr val="CADA4C"/>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7" name="Rectangle 6"/>
            <p:cNvSpPr/>
            <p:nvPr/>
          </p:nvSpPr>
          <p:spPr>
            <a:xfrm>
              <a:off x="7537687" y="0"/>
              <a:ext cx="1517134" cy="112397"/>
            </a:xfrm>
            <a:prstGeom prst="rect">
              <a:avLst/>
            </a:prstGeom>
            <a:solidFill>
              <a:srgbClr val="19BD9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8" name="Rectangle 7"/>
            <p:cNvSpPr/>
            <p:nvPr/>
          </p:nvSpPr>
          <p:spPr>
            <a:xfrm>
              <a:off x="6037170" y="286"/>
              <a:ext cx="1517135" cy="112398"/>
            </a:xfrm>
            <a:prstGeom prst="rect">
              <a:avLst/>
            </a:prstGeom>
            <a:solidFill>
              <a:srgbClr val="019ED7"/>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19" name="Rectangle 2"/>
            <p:cNvSpPr/>
            <p:nvPr/>
          </p:nvSpPr>
          <p:spPr>
            <a:xfrm>
              <a:off x="-1" y="286"/>
              <a:ext cx="1517135" cy="112398"/>
            </a:xfrm>
            <a:prstGeom prst="rect">
              <a:avLst/>
            </a:prstGeom>
            <a:solidFill>
              <a:srgbClr val="FF3F02"/>
            </a:solidFill>
            <a:ln w="12700" cap="flat">
              <a:noFill/>
              <a:miter lim="400000"/>
            </a:ln>
            <a:effectLst/>
          </p:spPr>
          <p:txBody>
            <a:bodyPr wrap="square" lIns="45719" tIns="45719" rIns="45719" bIns="45719" numCol="1" anchor="ctr">
              <a:noAutofit/>
            </a:bodyPr>
            <a:lstStyle/>
            <a:p>
              <a:pPr algn="ctr">
                <a:defRPr>
                  <a:solidFill>
                    <a:srgbClr val="811F00"/>
                  </a:solidFill>
                </a:defRPr>
              </a:pPr>
            </a:p>
          </p:txBody>
        </p:sp>
      </p:grpSp>
      <p:grpSp>
        <p:nvGrpSpPr>
          <p:cNvPr id="523" name="Group"/>
          <p:cNvGrpSpPr/>
          <p:nvPr/>
        </p:nvGrpSpPr>
        <p:grpSpPr>
          <a:xfrm>
            <a:off x="1724351" y="965762"/>
            <a:ext cx="5328718" cy="747183"/>
            <a:chOff x="0" y="168589"/>
            <a:chExt cx="5328716" cy="747182"/>
          </a:xfrm>
        </p:grpSpPr>
        <p:pic>
          <p:nvPicPr>
            <p:cNvPr id="521" name="Group" descr="Group"/>
            <p:cNvPicPr>
              <a:picLocks noChangeAspect="1"/>
            </p:cNvPicPr>
            <p:nvPr/>
          </p:nvPicPr>
          <p:blipFill>
            <a:blip r:embed="rId3">
              <a:extLst/>
            </a:blip>
            <a:srcRect l="0" t="0" r="0" b="93641"/>
            <a:stretch>
              <a:fillRect/>
            </a:stretch>
          </p:blipFill>
          <p:spPr>
            <a:xfrm>
              <a:off x="107675" y="735656"/>
              <a:ext cx="5084908" cy="180117"/>
            </a:xfrm>
            <a:prstGeom prst="rect">
              <a:avLst/>
            </a:prstGeom>
            <a:ln w="12700" cap="flat">
              <a:noFill/>
              <a:miter lim="400000"/>
            </a:ln>
            <a:effectLst>
              <a:outerShdw sx="100000" sy="100000" kx="0" ky="0" algn="b" rotWithShape="0" blurRad="139700" dist="165100" dir="2700000">
                <a:srgbClr val="000000">
                  <a:alpha val="30000"/>
                </a:srgbClr>
              </a:outerShdw>
            </a:effectLst>
          </p:spPr>
        </p:pic>
        <p:sp>
          <p:nvSpPr>
            <p:cNvPr id="522" name="Product Purchasing &amp; ID Activation Options"/>
            <p:cNvSpPr txBox="1"/>
            <p:nvPr/>
          </p:nvSpPr>
          <p:spPr>
            <a:xfrm>
              <a:off x="-1" y="168589"/>
              <a:ext cx="5328718" cy="5892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3000"/>
                <a:t>Product Purchasing &amp; ID Activation Options </a:t>
              </a:r>
              <a:r>
                <a:t> </a:t>
              </a:r>
            </a:p>
          </p:txBody>
        </p:sp>
      </p:grpSp>
      <p:grpSp>
        <p:nvGrpSpPr>
          <p:cNvPr id="530" name="Group"/>
          <p:cNvGrpSpPr/>
          <p:nvPr/>
        </p:nvGrpSpPr>
        <p:grpSpPr>
          <a:xfrm>
            <a:off x="-311866" y="1687707"/>
            <a:ext cx="2590141" cy="3470784"/>
            <a:chOff x="-98303" y="152915"/>
            <a:chExt cx="2590139" cy="3470783"/>
          </a:xfrm>
        </p:grpSpPr>
        <p:grpSp>
          <p:nvGrpSpPr>
            <p:cNvPr id="526" name="Group 36"/>
            <p:cNvGrpSpPr/>
            <p:nvPr/>
          </p:nvGrpSpPr>
          <p:grpSpPr>
            <a:xfrm>
              <a:off x="-98304" y="152915"/>
              <a:ext cx="2590141" cy="2590141"/>
              <a:chOff x="0" y="0"/>
              <a:chExt cx="2590139" cy="2590139"/>
            </a:xfrm>
          </p:grpSpPr>
          <p:sp>
            <p:nvSpPr>
              <p:cNvPr id="524" name="Teardrop 3"/>
              <p:cNvSpPr/>
              <p:nvPr/>
            </p:nvSpPr>
            <p:spPr>
              <a:xfrm rot="8100000">
                <a:off x="379317" y="379317"/>
                <a:ext cx="1831506" cy="1831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25" name="Oval 11"/>
              <p:cNvSpPr/>
              <p:nvPr/>
            </p:nvSpPr>
            <p:spPr>
              <a:xfrm>
                <a:off x="484707" y="484707"/>
                <a:ext cx="1620726" cy="1620726"/>
              </a:xfrm>
              <a:prstGeom prst="ellipse">
                <a:avLst/>
              </a:prstGeom>
              <a:gradFill flip="none" rotWithShape="1">
                <a:gsLst>
                  <a:gs pos="0">
                    <a:srgbClr val="DEDEDE"/>
                  </a:gs>
                  <a:gs pos="100000">
                    <a:srgbClr val="FFFFFF"/>
                  </a:gs>
                </a:gsLst>
                <a:lin ang="0" scaled="0"/>
              </a:gradFill>
              <a:ln w="6350" cap="flat">
                <a:solidFill>
                  <a:srgbClr val="FFFFFF"/>
                </a:solidFill>
                <a:prstDash val="solid"/>
                <a:round/>
              </a:ln>
              <a:effectLst/>
            </p:spPr>
            <p:txBody>
              <a:bodyPr wrap="square" lIns="45719" tIns="45719" rIns="45719" bIns="45719" numCol="1" anchor="ctr">
                <a:noAutofit/>
              </a:bodyPr>
              <a:lstStyle/>
              <a:p>
                <a:pPr algn="ctr">
                  <a:defRPr sz="1400">
                    <a:solidFill>
                      <a:srgbClr val="595959"/>
                    </a:solidFill>
                  </a:defRPr>
                </a:pPr>
              </a:p>
            </p:txBody>
          </p:sp>
        </p:grpSp>
        <p:sp>
          <p:nvSpPr>
            <p:cNvPr id="527" name="7000"/>
            <p:cNvSpPr txBox="1"/>
            <p:nvPr/>
          </p:nvSpPr>
          <p:spPr>
            <a:xfrm>
              <a:off x="513989" y="1042854"/>
              <a:ext cx="1365556" cy="810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5700"/>
                <a:t>7000</a:t>
              </a:r>
              <a:r>
                <a:t> </a:t>
              </a:r>
              <a:r>
                <a:t> </a:t>
              </a:r>
            </a:p>
          </p:txBody>
        </p:sp>
        <p:sp>
          <p:nvSpPr>
            <p:cNvPr id="528" name="Purchasing"/>
            <p:cNvSpPr txBox="1"/>
            <p:nvPr/>
          </p:nvSpPr>
          <p:spPr>
            <a:xfrm>
              <a:off x="542126" y="1579186"/>
              <a:ext cx="1309282" cy="589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2300"/>
                <a:t>Purchasing</a:t>
              </a:r>
              <a:r>
                <a:t> </a:t>
              </a:r>
              <a:r>
                <a:t> </a:t>
              </a:r>
            </a:p>
          </p:txBody>
        </p:sp>
        <p:sp>
          <p:nvSpPr>
            <p:cNvPr id="529" name="1 ID"/>
            <p:cNvSpPr txBox="1"/>
            <p:nvPr/>
          </p:nvSpPr>
          <p:spPr>
            <a:xfrm>
              <a:off x="622574" y="2813437"/>
              <a:ext cx="1148386" cy="810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5700"/>
                <a:t>1 ID</a:t>
              </a:r>
              <a:r>
                <a:t> </a:t>
              </a:r>
              <a:r>
                <a:t> </a:t>
              </a:r>
            </a:p>
          </p:txBody>
        </p:sp>
      </p:grpSp>
      <p:grpSp>
        <p:nvGrpSpPr>
          <p:cNvPr id="537" name="Group"/>
          <p:cNvGrpSpPr/>
          <p:nvPr/>
        </p:nvGrpSpPr>
        <p:grpSpPr>
          <a:xfrm>
            <a:off x="1835810" y="1687707"/>
            <a:ext cx="2590141" cy="3470784"/>
            <a:chOff x="-98303" y="152915"/>
            <a:chExt cx="2590139" cy="3470783"/>
          </a:xfrm>
        </p:grpSpPr>
        <p:grpSp>
          <p:nvGrpSpPr>
            <p:cNvPr id="533" name="Group 36"/>
            <p:cNvGrpSpPr/>
            <p:nvPr/>
          </p:nvGrpSpPr>
          <p:grpSpPr>
            <a:xfrm>
              <a:off x="-98304" y="152915"/>
              <a:ext cx="2590141" cy="2590141"/>
              <a:chOff x="0" y="0"/>
              <a:chExt cx="2590139" cy="2590139"/>
            </a:xfrm>
          </p:grpSpPr>
          <p:sp>
            <p:nvSpPr>
              <p:cNvPr id="531" name="Teardrop 3"/>
              <p:cNvSpPr/>
              <p:nvPr/>
            </p:nvSpPr>
            <p:spPr>
              <a:xfrm rot="8100000">
                <a:off x="379317" y="379317"/>
                <a:ext cx="1831506" cy="1831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32" name="Oval 11"/>
              <p:cNvSpPr/>
              <p:nvPr/>
            </p:nvSpPr>
            <p:spPr>
              <a:xfrm>
                <a:off x="484707" y="484707"/>
                <a:ext cx="1620726" cy="1620726"/>
              </a:xfrm>
              <a:prstGeom prst="ellipse">
                <a:avLst/>
              </a:prstGeom>
              <a:gradFill flip="none" rotWithShape="1">
                <a:gsLst>
                  <a:gs pos="0">
                    <a:srgbClr val="DEDEDE"/>
                  </a:gs>
                  <a:gs pos="100000">
                    <a:srgbClr val="FFFFFF"/>
                  </a:gs>
                </a:gsLst>
                <a:lin ang="0" scaled="0"/>
              </a:gradFill>
              <a:ln w="6350" cap="flat">
                <a:solidFill>
                  <a:srgbClr val="FFFFFF"/>
                </a:solidFill>
                <a:prstDash val="solid"/>
                <a:round/>
              </a:ln>
              <a:effectLst/>
            </p:spPr>
            <p:txBody>
              <a:bodyPr wrap="square" lIns="45719" tIns="45719" rIns="45719" bIns="45719" numCol="1" anchor="ctr">
                <a:noAutofit/>
              </a:bodyPr>
              <a:lstStyle/>
              <a:p>
                <a:pPr algn="ctr">
                  <a:defRPr sz="1400">
                    <a:solidFill>
                      <a:srgbClr val="595959"/>
                    </a:solidFill>
                  </a:defRPr>
                </a:pPr>
              </a:p>
            </p:txBody>
          </p:sp>
        </p:grpSp>
        <p:sp>
          <p:nvSpPr>
            <p:cNvPr id="534" name="21,000"/>
            <p:cNvSpPr txBox="1"/>
            <p:nvPr/>
          </p:nvSpPr>
          <p:spPr>
            <a:xfrm>
              <a:off x="269501" y="1042854"/>
              <a:ext cx="1854531" cy="810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lnSpc>
                  <a:spcPct val="60000"/>
                </a:lnSpc>
                <a:defRPr sz="5700">
                  <a:latin typeface="DIN Condensed"/>
                  <a:ea typeface="DIN Condensed"/>
                  <a:cs typeface="DIN Condensed"/>
                  <a:sym typeface="DIN Condensed"/>
                </a:defRPr>
              </a:lvl1pPr>
            </a:lstStyle>
            <a:p>
              <a:pPr/>
              <a:r>
                <a:t>21,000  </a:t>
              </a:r>
            </a:p>
          </p:txBody>
        </p:sp>
        <p:sp>
          <p:nvSpPr>
            <p:cNvPr id="535" name="Purchasing"/>
            <p:cNvSpPr txBox="1"/>
            <p:nvPr/>
          </p:nvSpPr>
          <p:spPr>
            <a:xfrm>
              <a:off x="542126" y="1579186"/>
              <a:ext cx="1309282" cy="589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2300"/>
                <a:t>Purchasing</a:t>
              </a:r>
              <a:r>
                <a:t> </a:t>
              </a:r>
              <a:r>
                <a:t> </a:t>
              </a:r>
            </a:p>
          </p:txBody>
        </p:sp>
        <p:sp>
          <p:nvSpPr>
            <p:cNvPr id="536" name="3 ID"/>
            <p:cNvSpPr txBox="1"/>
            <p:nvPr/>
          </p:nvSpPr>
          <p:spPr>
            <a:xfrm>
              <a:off x="622574" y="2813437"/>
              <a:ext cx="1148386" cy="810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5700"/>
                <a:t>3 ID</a:t>
              </a:r>
              <a:r>
                <a:t> </a:t>
              </a:r>
              <a:r>
                <a:t> </a:t>
              </a:r>
            </a:p>
          </p:txBody>
        </p:sp>
      </p:grpSp>
      <p:grpSp>
        <p:nvGrpSpPr>
          <p:cNvPr id="544" name="Group"/>
          <p:cNvGrpSpPr/>
          <p:nvPr/>
        </p:nvGrpSpPr>
        <p:grpSpPr>
          <a:xfrm>
            <a:off x="4059944" y="1687707"/>
            <a:ext cx="2590141" cy="3470784"/>
            <a:chOff x="-98303" y="152915"/>
            <a:chExt cx="2590139" cy="3470783"/>
          </a:xfrm>
        </p:grpSpPr>
        <p:grpSp>
          <p:nvGrpSpPr>
            <p:cNvPr id="540" name="Group 36"/>
            <p:cNvGrpSpPr/>
            <p:nvPr/>
          </p:nvGrpSpPr>
          <p:grpSpPr>
            <a:xfrm>
              <a:off x="-98304" y="152915"/>
              <a:ext cx="2590141" cy="2590141"/>
              <a:chOff x="0" y="0"/>
              <a:chExt cx="2590139" cy="2590139"/>
            </a:xfrm>
          </p:grpSpPr>
          <p:sp>
            <p:nvSpPr>
              <p:cNvPr id="538" name="Teardrop 3"/>
              <p:cNvSpPr/>
              <p:nvPr/>
            </p:nvSpPr>
            <p:spPr>
              <a:xfrm rot="8100000">
                <a:off x="379317" y="379317"/>
                <a:ext cx="1831506" cy="1831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39" name="Oval 11"/>
              <p:cNvSpPr/>
              <p:nvPr/>
            </p:nvSpPr>
            <p:spPr>
              <a:xfrm>
                <a:off x="484707" y="484707"/>
                <a:ext cx="1620726" cy="1620726"/>
              </a:xfrm>
              <a:prstGeom prst="ellipse">
                <a:avLst/>
              </a:prstGeom>
              <a:gradFill flip="none" rotWithShape="1">
                <a:gsLst>
                  <a:gs pos="0">
                    <a:srgbClr val="DEDEDE"/>
                  </a:gs>
                  <a:gs pos="100000">
                    <a:srgbClr val="FFFFFF"/>
                  </a:gs>
                </a:gsLst>
                <a:lin ang="0" scaled="0"/>
              </a:gradFill>
              <a:ln w="6350" cap="flat">
                <a:solidFill>
                  <a:srgbClr val="FFFFFF"/>
                </a:solidFill>
                <a:prstDash val="solid"/>
                <a:round/>
              </a:ln>
              <a:effectLst/>
            </p:spPr>
            <p:txBody>
              <a:bodyPr wrap="square" lIns="45719" tIns="45719" rIns="45719" bIns="45719" numCol="1" anchor="ctr">
                <a:noAutofit/>
              </a:bodyPr>
              <a:lstStyle/>
              <a:p>
                <a:pPr algn="ctr">
                  <a:defRPr sz="1400">
                    <a:solidFill>
                      <a:srgbClr val="595959"/>
                    </a:solidFill>
                  </a:defRPr>
                </a:pPr>
              </a:p>
            </p:txBody>
          </p:sp>
        </p:grpSp>
        <p:sp>
          <p:nvSpPr>
            <p:cNvPr id="541" name="49,000"/>
            <p:cNvSpPr txBox="1"/>
            <p:nvPr/>
          </p:nvSpPr>
          <p:spPr>
            <a:xfrm>
              <a:off x="269501" y="1042854"/>
              <a:ext cx="1854531" cy="810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lnSpc>
                  <a:spcPct val="60000"/>
                </a:lnSpc>
                <a:defRPr sz="5700">
                  <a:latin typeface="DIN Condensed"/>
                  <a:ea typeface="DIN Condensed"/>
                  <a:cs typeface="DIN Condensed"/>
                  <a:sym typeface="DIN Condensed"/>
                </a:defRPr>
              </a:lvl1pPr>
            </a:lstStyle>
            <a:p>
              <a:pPr/>
              <a:r>
                <a:t>49,000  </a:t>
              </a:r>
            </a:p>
          </p:txBody>
        </p:sp>
        <p:sp>
          <p:nvSpPr>
            <p:cNvPr id="542" name="Purchasing"/>
            <p:cNvSpPr txBox="1"/>
            <p:nvPr/>
          </p:nvSpPr>
          <p:spPr>
            <a:xfrm>
              <a:off x="542126" y="1579186"/>
              <a:ext cx="1309282" cy="589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2300"/>
                <a:t>Purchasing</a:t>
              </a:r>
              <a:r>
                <a:t> </a:t>
              </a:r>
              <a:r>
                <a:t> </a:t>
              </a:r>
            </a:p>
          </p:txBody>
        </p:sp>
        <p:sp>
          <p:nvSpPr>
            <p:cNvPr id="543" name="7 ID"/>
            <p:cNvSpPr txBox="1"/>
            <p:nvPr/>
          </p:nvSpPr>
          <p:spPr>
            <a:xfrm>
              <a:off x="622574" y="2813437"/>
              <a:ext cx="1148386" cy="810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60000"/>
                </a:lnSpc>
                <a:defRPr sz="3900">
                  <a:latin typeface="DIN Condensed"/>
                  <a:ea typeface="DIN Condensed"/>
                  <a:cs typeface="DIN Condensed"/>
                  <a:sym typeface="DIN Condensed"/>
                </a:defRPr>
              </a:pPr>
              <a:r>
                <a:rPr sz="5700"/>
                <a:t>7 ID</a:t>
              </a:r>
              <a:r>
                <a:t> </a:t>
              </a:r>
              <a:r>
                <a:t> </a:t>
              </a:r>
            </a:p>
          </p:txBody>
        </p:sp>
      </p:grpSp>
      <p:grpSp>
        <p:nvGrpSpPr>
          <p:cNvPr id="547" name="Group"/>
          <p:cNvGrpSpPr/>
          <p:nvPr/>
        </p:nvGrpSpPr>
        <p:grpSpPr>
          <a:xfrm>
            <a:off x="6785912" y="1964138"/>
            <a:ext cx="2400492" cy="2917922"/>
            <a:chOff x="0" y="0"/>
            <a:chExt cx="2400490" cy="2917920"/>
          </a:xfrm>
        </p:grpSpPr>
        <p:sp>
          <p:nvSpPr>
            <p:cNvPr id="545" name="Rounded Rectangle"/>
            <p:cNvSpPr/>
            <p:nvPr/>
          </p:nvSpPr>
          <p:spPr>
            <a:xfrm>
              <a:off x="83093" y="0"/>
              <a:ext cx="2234305" cy="2917921"/>
            </a:xfrm>
            <a:prstGeom prst="roundRect">
              <a:avLst>
                <a:gd name="adj" fmla="val 8526"/>
              </a:avLst>
            </a:prstGeom>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546" name="Individual…"/>
            <p:cNvSpPr txBox="1"/>
            <p:nvPr/>
          </p:nvSpPr>
          <p:spPr>
            <a:xfrm>
              <a:off x="0" y="587485"/>
              <a:ext cx="2400491" cy="17429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lnSpc>
                  <a:spcPct val="80000"/>
                </a:lnSpc>
                <a:defRPr sz="4300">
                  <a:latin typeface="DIN Condensed"/>
                  <a:ea typeface="DIN Condensed"/>
                  <a:cs typeface="DIN Condensed"/>
                  <a:sym typeface="DIN Condensed"/>
                </a:defRPr>
              </a:pPr>
              <a:r>
                <a:t>Individual </a:t>
              </a:r>
            </a:p>
            <a:p>
              <a:pPr algn="ctr">
                <a:lnSpc>
                  <a:spcPct val="80000"/>
                </a:lnSpc>
                <a:defRPr sz="4300">
                  <a:latin typeface="DIN Condensed"/>
                  <a:ea typeface="DIN Condensed"/>
                  <a:cs typeface="DIN Condensed"/>
                  <a:sym typeface="DIN Condensed"/>
                </a:defRPr>
              </a:pPr>
              <a:r>
                <a:t>Business</a:t>
              </a:r>
            </a:p>
            <a:p>
              <a:pPr algn="ctr">
                <a:lnSpc>
                  <a:spcPct val="80000"/>
                </a:lnSpc>
                <a:defRPr sz="4300">
                  <a:latin typeface="DIN Condensed"/>
                  <a:ea typeface="DIN Condensed"/>
                  <a:cs typeface="DIN Condensed"/>
                  <a:sym typeface="DIN Condensed"/>
                </a:defRPr>
              </a:pPr>
              <a:r>
                <a:t>Homeshoppi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23"/>
                                        </p:tgtEl>
                                        <p:attrNameLst>
                                          <p:attrName>style.visibility</p:attrName>
                                        </p:attrNameLst>
                                      </p:cBhvr>
                                      <p:to>
                                        <p:strVal val="visible"/>
                                      </p:to>
                                    </p:set>
                                    <p:animEffect filter="fade" transition="in">
                                      <p:cBhvr>
                                        <p:cTn id="7" dur="6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30"/>
                                        </p:tgtEl>
                                        <p:attrNameLst>
                                          <p:attrName>style.visibility</p:attrName>
                                        </p:attrNameLst>
                                      </p:cBhvr>
                                      <p:to>
                                        <p:strVal val="visible"/>
                                      </p:to>
                                    </p:set>
                                    <p:animEffect filter="fade" transition="in">
                                      <p:cBhvr>
                                        <p:cTn id="12" dur="900"/>
                                        <p:tgtEl>
                                          <p:spTgt spid="53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537"/>
                                        </p:tgtEl>
                                        <p:attrNameLst>
                                          <p:attrName>style.visibility</p:attrName>
                                        </p:attrNameLst>
                                      </p:cBhvr>
                                      <p:to>
                                        <p:strVal val="visible"/>
                                      </p:to>
                                    </p:set>
                                    <p:animEffect filter="fade" transition="in">
                                      <p:cBhvr>
                                        <p:cTn id="17" dur="900"/>
                                        <p:tgtEl>
                                          <p:spTgt spid="53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544"/>
                                        </p:tgtEl>
                                        <p:attrNameLst>
                                          <p:attrName>style.visibility</p:attrName>
                                        </p:attrNameLst>
                                      </p:cBhvr>
                                      <p:to>
                                        <p:strVal val="visible"/>
                                      </p:to>
                                    </p:set>
                                    <p:animEffect filter="fade" transition="in">
                                      <p:cBhvr>
                                        <p:cTn id="22" dur="900"/>
                                        <p:tgtEl>
                                          <p:spTgt spid="54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547"/>
                                        </p:tgtEl>
                                        <p:attrNameLst>
                                          <p:attrName>style.visibility</p:attrName>
                                        </p:attrNameLst>
                                      </p:cBhvr>
                                      <p:to>
                                        <p:strVal val="visible"/>
                                      </p:to>
                                    </p:set>
                                    <p:animEffect filter="fade" transition="in">
                                      <p:cBhvr>
                                        <p:cTn id="27" dur="7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4" grpId="4"/>
      <p:bldP build="whole" bldLvl="1" animBg="1" rev="0" advAuto="0" spid="530" grpId="2"/>
      <p:bldP build="whole" bldLvl="1" animBg="1" rev="0" advAuto="0" spid="523" grpId="1"/>
      <p:bldP build="whole" bldLvl="1" animBg="1" rev="0" advAuto="0" spid="547" grpId="5"/>
      <p:bldP build="whole" bldLvl="1" animBg="1" rev="0" advAuto="0" spid="537" grpId="3"/>
    </p:bldLst>
  </p:timing>
</p:sld>
</file>

<file path=ppt/theme/theme1.xml><?xml version="1.0" encoding="utf-8"?>
<a:theme xmlns:a="http://schemas.openxmlformats.org/drawingml/2006/main" xmlns:r="http://schemas.openxmlformats.org/officeDocument/2006/relationships" name="Cover and End Slide Master">
  <a:themeElements>
    <a:clrScheme name="Cover and End Slide Master">
      <a:dk1>
        <a:srgbClr val="000000"/>
      </a:dk1>
      <a:lt1>
        <a:srgbClr val="FFFFFF"/>
      </a:lt1>
      <a:dk2>
        <a:srgbClr val="A7A7A7"/>
      </a:dk2>
      <a:lt2>
        <a:srgbClr val="535353"/>
      </a:lt2>
      <a:accent1>
        <a:srgbClr val="0DD2D9"/>
      </a:accent1>
      <a:accent2>
        <a:srgbClr val="07767A"/>
      </a:accent2>
      <a:accent3>
        <a:srgbClr val="065A5D"/>
      </a:accent3>
      <a:accent4>
        <a:srgbClr val="043F41"/>
      </a:accent4>
      <a:accent5>
        <a:srgbClr val="022425"/>
      </a:accent5>
      <a:accent6>
        <a:srgbClr val="010809"/>
      </a:accent6>
      <a:hlink>
        <a:srgbClr val="0000FF"/>
      </a:hlink>
      <a:folHlink>
        <a:srgbClr val="FF00FF"/>
      </a:folHlink>
    </a:clrScheme>
    <a:fontScheme name="Cover and End Slide Master">
      <a:majorFont>
        <a:latin typeface="Helvetica"/>
        <a:ea typeface="Helvetica"/>
        <a:cs typeface="Helvetica"/>
      </a:majorFont>
      <a:minorFont>
        <a:latin typeface="맑은 고딕"/>
        <a:ea typeface="맑은 고딕"/>
        <a:cs typeface="맑은 고딕"/>
      </a:minorFont>
    </a:fontScheme>
    <a:fmtScheme name="Cover and End Slide 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ver and End Slide Master">
  <a:themeElements>
    <a:clrScheme name="Cover and End Slide Master">
      <a:dk1>
        <a:srgbClr val="000000"/>
      </a:dk1>
      <a:lt1>
        <a:srgbClr val="FFFFFF"/>
      </a:lt1>
      <a:dk2>
        <a:srgbClr val="A7A7A7"/>
      </a:dk2>
      <a:lt2>
        <a:srgbClr val="535353"/>
      </a:lt2>
      <a:accent1>
        <a:srgbClr val="0DD2D9"/>
      </a:accent1>
      <a:accent2>
        <a:srgbClr val="07767A"/>
      </a:accent2>
      <a:accent3>
        <a:srgbClr val="065A5D"/>
      </a:accent3>
      <a:accent4>
        <a:srgbClr val="043F41"/>
      </a:accent4>
      <a:accent5>
        <a:srgbClr val="022425"/>
      </a:accent5>
      <a:accent6>
        <a:srgbClr val="010809"/>
      </a:accent6>
      <a:hlink>
        <a:srgbClr val="0000FF"/>
      </a:hlink>
      <a:folHlink>
        <a:srgbClr val="FF00FF"/>
      </a:folHlink>
    </a:clrScheme>
    <a:fontScheme name="Cover and End Slide Master">
      <a:majorFont>
        <a:latin typeface="Helvetica"/>
        <a:ea typeface="Helvetica"/>
        <a:cs typeface="Helvetica"/>
      </a:majorFont>
      <a:minorFont>
        <a:latin typeface="맑은 고딕"/>
        <a:ea typeface="맑은 고딕"/>
        <a:cs typeface="맑은 고딕"/>
      </a:minorFont>
    </a:fontScheme>
    <a:fmtScheme name="Cover and End Slide 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